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8" r:id="rId2"/>
    <p:sldId id="259" r:id="rId3"/>
    <p:sldId id="260" r:id="rId4"/>
    <p:sldId id="261" r:id="rId5"/>
    <p:sldId id="262" r:id="rId6"/>
  </p:sldIdLst>
  <p:sldSz cx="12192000" cy="12192000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51" d="100"/>
          <a:sy n="51" d="100"/>
        </p:scale>
        <p:origin x="1853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995312"/>
            <a:ext cx="10363200" cy="4244622"/>
          </a:xfrm>
        </p:spPr>
        <p:txBody>
          <a:bodyPr anchor="b"/>
          <a:lstStyle>
            <a:lvl1pPr algn="ctr"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6403623"/>
            <a:ext cx="9144000" cy="2943577"/>
          </a:xfrm>
        </p:spPr>
        <p:txBody>
          <a:bodyPr/>
          <a:lstStyle>
            <a:lvl1pPr marL="0" indent="0" algn="ctr">
              <a:buNone/>
              <a:defRPr sz="3200"/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D5446-0632-47A8-943F-FFAB741B5E5D}" type="datetimeFigureOut">
              <a:rPr lang="en-VU" smtClean="0"/>
              <a:t>13/07/2021</a:t>
            </a:fld>
            <a:endParaRPr lang="en-V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6CDFA-FEAD-4A40-8083-FCC4530C9748}" type="slidenum">
              <a:rPr lang="en-VU" smtClean="0"/>
              <a:t>‹#›</a:t>
            </a:fld>
            <a:endParaRPr lang="en-VU"/>
          </a:p>
        </p:txBody>
      </p:sp>
    </p:spTree>
    <p:extLst>
      <p:ext uri="{BB962C8B-B14F-4D97-AF65-F5344CB8AC3E}">
        <p14:creationId xmlns:p14="http://schemas.microsoft.com/office/powerpoint/2010/main" val="36674238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D5446-0632-47A8-943F-FFAB741B5E5D}" type="datetimeFigureOut">
              <a:rPr lang="en-VU" smtClean="0"/>
              <a:t>13/07/2021</a:t>
            </a:fld>
            <a:endParaRPr lang="en-V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6CDFA-FEAD-4A40-8083-FCC4530C9748}" type="slidenum">
              <a:rPr lang="en-VU" smtClean="0"/>
              <a:t>‹#›</a:t>
            </a:fld>
            <a:endParaRPr lang="en-VU"/>
          </a:p>
        </p:txBody>
      </p:sp>
    </p:spTree>
    <p:extLst>
      <p:ext uri="{BB962C8B-B14F-4D97-AF65-F5344CB8AC3E}">
        <p14:creationId xmlns:p14="http://schemas.microsoft.com/office/powerpoint/2010/main" val="26144772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649111"/>
            <a:ext cx="2628900" cy="1033215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649111"/>
            <a:ext cx="7734300" cy="1033215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D5446-0632-47A8-943F-FFAB741B5E5D}" type="datetimeFigureOut">
              <a:rPr lang="en-VU" smtClean="0"/>
              <a:t>13/07/2021</a:t>
            </a:fld>
            <a:endParaRPr lang="en-V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6CDFA-FEAD-4A40-8083-FCC4530C9748}" type="slidenum">
              <a:rPr lang="en-VU" smtClean="0"/>
              <a:t>‹#›</a:t>
            </a:fld>
            <a:endParaRPr lang="en-VU"/>
          </a:p>
        </p:txBody>
      </p:sp>
    </p:spTree>
    <p:extLst>
      <p:ext uri="{BB962C8B-B14F-4D97-AF65-F5344CB8AC3E}">
        <p14:creationId xmlns:p14="http://schemas.microsoft.com/office/powerpoint/2010/main" val="16467542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D5446-0632-47A8-943F-FFAB741B5E5D}" type="datetimeFigureOut">
              <a:rPr lang="en-VU" smtClean="0"/>
              <a:t>13/07/2021</a:t>
            </a:fld>
            <a:endParaRPr lang="en-V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6CDFA-FEAD-4A40-8083-FCC4530C9748}" type="slidenum">
              <a:rPr lang="en-VU" smtClean="0"/>
              <a:t>‹#›</a:t>
            </a:fld>
            <a:endParaRPr lang="en-VU"/>
          </a:p>
        </p:txBody>
      </p:sp>
    </p:spTree>
    <p:extLst>
      <p:ext uri="{BB962C8B-B14F-4D97-AF65-F5344CB8AC3E}">
        <p14:creationId xmlns:p14="http://schemas.microsoft.com/office/powerpoint/2010/main" val="39123385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3039537"/>
            <a:ext cx="10515600" cy="5071532"/>
          </a:xfrm>
        </p:spPr>
        <p:txBody>
          <a:bodyPr anchor="b"/>
          <a:lstStyle>
            <a:lvl1pPr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8159048"/>
            <a:ext cx="10515600" cy="2666999"/>
          </a:xfrm>
        </p:spPr>
        <p:txBody>
          <a:bodyPr/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609585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D5446-0632-47A8-943F-FFAB741B5E5D}" type="datetimeFigureOut">
              <a:rPr lang="en-VU" smtClean="0"/>
              <a:t>13/07/2021</a:t>
            </a:fld>
            <a:endParaRPr lang="en-V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6CDFA-FEAD-4A40-8083-FCC4530C9748}" type="slidenum">
              <a:rPr lang="en-VU" smtClean="0"/>
              <a:t>‹#›</a:t>
            </a:fld>
            <a:endParaRPr lang="en-VU"/>
          </a:p>
        </p:txBody>
      </p:sp>
    </p:spTree>
    <p:extLst>
      <p:ext uri="{BB962C8B-B14F-4D97-AF65-F5344CB8AC3E}">
        <p14:creationId xmlns:p14="http://schemas.microsoft.com/office/powerpoint/2010/main" val="38341914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3245556"/>
            <a:ext cx="5181600" cy="77357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3245556"/>
            <a:ext cx="5181600" cy="77357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D5446-0632-47A8-943F-FFAB741B5E5D}" type="datetimeFigureOut">
              <a:rPr lang="en-VU" smtClean="0"/>
              <a:t>13/07/2021</a:t>
            </a:fld>
            <a:endParaRPr lang="en-V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6CDFA-FEAD-4A40-8083-FCC4530C9748}" type="slidenum">
              <a:rPr lang="en-VU" smtClean="0"/>
              <a:t>‹#›</a:t>
            </a:fld>
            <a:endParaRPr lang="en-VU"/>
          </a:p>
        </p:txBody>
      </p:sp>
    </p:spTree>
    <p:extLst>
      <p:ext uri="{BB962C8B-B14F-4D97-AF65-F5344CB8AC3E}">
        <p14:creationId xmlns:p14="http://schemas.microsoft.com/office/powerpoint/2010/main" val="3992701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649114"/>
            <a:ext cx="10515600" cy="235655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2988734"/>
            <a:ext cx="5157787" cy="1464732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4453467"/>
            <a:ext cx="5157787" cy="65503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2988734"/>
            <a:ext cx="5183188" cy="1464732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4453467"/>
            <a:ext cx="5183188" cy="65503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D5446-0632-47A8-943F-FFAB741B5E5D}" type="datetimeFigureOut">
              <a:rPr lang="en-VU" smtClean="0"/>
              <a:t>13/07/2021</a:t>
            </a:fld>
            <a:endParaRPr lang="en-V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6CDFA-FEAD-4A40-8083-FCC4530C9748}" type="slidenum">
              <a:rPr lang="en-VU" smtClean="0"/>
              <a:t>‹#›</a:t>
            </a:fld>
            <a:endParaRPr lang="en-VU"/>
          </a:p>
        </p:txBody>
      </p:sp>
    </p:spTree>
    <p:extLst>
      <p:ext uri="{BB962C8B-B14F-4D97-AF65-F5344CB8AC3E}">
        <p14:creationId xmlns:p14="http://schemas.microsoft.com/office/powerpoint/2010/main" val="22049151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D5446-0632-47A8-943F-FFAB741B5E5D}" type="datetimeFigureOut">
              <a:rPr lang="en-VU" smtClean="0"/>
              <a:t>13/07/2021</a:t>
            </a:fld>
            <a:endParaRPr lang="en-V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6CDFA-FEAD-4A40-8083-FCC4530C9748}" type="slidenum">
              <a:rPr lang="en-VU" smtClean="0"/>
              <a:t>‹#›</a:t>
            </a:fld>
            <a:endParaRPr lang="en-VU"/>
          </a:p>
        </p:txBody>
      </p:sp>
    </p:spTree>
    <p:extLst>
      <p:ext uri="{BB962C8B-B14F-4D97-AF65-F5344CB8AC3E}">
        <p14:creationId xmlns:p14="http://schemas.microsoft.com/office/powerpoint/2010/main" val="26916127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D5446-0632-47A8-943F-FFAB741B5E5D}" type="datetimeFigureOut">
              <a:rPr lang="en-VU" smtClean="0"/>
              <a:t>13/07/2021</a:t>
            </a:fld>
            <a:endParaRPr lang="en-V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6CDFA-FEAD-4A40-8083-FCC4530C9748}" type="slidenum">
              <a:rPr lang="en-VU" smtClean="0"/>
              <a:t>‹#›</a:t>
            </a:fld>
            <a:endParaRPr lang="en-VU"/>
          </a:p>
        </p:txBody>
      </p:sp>
    </p:spTree>
    <p:extLst>
      <p:ext uri="{BB962C8B-B14F-4D97-AF65-F5344CB8AC3E}">
        <p14:creationId xmlns:p14="http://schemas.microsoft.com/office/powerpoint/2010/main" val="12757817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812800"/>
            <a:ext cx="3932237" cy="2844800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1755425"/>
            <a:ext cx="6172200" cy="8664222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3657600"/>
            <a:ext cx="3932237" cy="6776156"/>
          </a:xfr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D5446-0632-47A8-943F-FFAB741B5E5D}" type="datetimeFigureOut">
              <a:rPr lang="en-VU" smtClean="0"/>
              <a:t>13/07/2021</a:t>
            </a:fld>
            <a:endParaRPr lang="en-V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6CDFA-FEAD-4A40-8083-FCC4530C9748}" type="slidenum">
              <a:rPr lang="en-VU" smtClean="0"/>
              <a:t>‹#›</a:t>
            </a:fld>
            <a:endParaRPr lang="en-VU"/>
          </a:p>
        </p:txBody>
      </p:sp>
    </p:spTree>
    <p:extLst>
      <p:ext uri="{BB962C8B-B14F-4D97-AF65-F5344CB8AC3E}">
        <p14:creationId xmlns:p14="http://schemas.microsoft.com/office/powerpoint/2010/main" val="41977075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812800"/>
            <a:ext cx="3932237" cy="2844800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1755425"/>
            <a:ext cx="6172200" cy="8664222"/>
          </a:xfrm>
        </p:spPr>
        <p:txBody>
          <a:bodyPr anchor="t"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3657600"/>
            <a:ext cx="3932237" cy="6776156"/>
          </a:xfr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D5446-0632-47A8-943F-FFAB741B5E5D}" type="datetimeFigureOut">
              <a:rPr lang="en-VU" smtClean="0"/>
              <a:t>13/07/2021</a:t>
            </a:fld>
            <a:endParaRPr lang="en-V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6CDFA-FEAD-4A40-8083-FCC4530C9748}" type="slidenum">
              <a:rPr lang="en-VU" smtClean="0"/>
              <a:t>‹#›</a:t>
            </a:fld>
            <a:endParaRPr lang="en-VU"/>
          </a:p>
        </p:txBody>
      </p:sp>
    </p:spTree>
    <p:extLst>
      <p:ext uri="{BB962C8B-B14F-4D97-AF65-F5344CB8AC3E}">
        <p14:creationId xmlns:p14="http://schemas.microsoft.com/office/powerpoint/2010/main" val="40901558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649114"/>
            <a:ext cx="10515600" cy="23565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3245556"/>
            <a:ext cx="10515600" cy="77357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11300181"/>
            <a:ext cx="2743200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DD5446-0632-47A8-943F-FFAB741B5E5D}" type="datetimeFigureOut">
              <a:rPr lang="en-VU" smtClean="0"/>
              <a:t>13/07/2021</a:t>
            </a:fld>
            <a:endParaRPr lang="en-V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11300181"/>
            <a:ext cx="4114800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V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11300181"/>
            <a:ext cx="2743200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F6CDFA-FEAD-4A40-8083-FCC4530C9748}" type="slidenum">
              <a:rPr lang="en-VU" smtClean="0"/>
              <a:t>‹#›</a:t>
            </a:fld>
            <a:endParaRPr lang="en-VU"/>
          </a:p>
        </p:txBody>
      </p:sp>
    </p:spTree>
    <p:extLst>
      <p:ext uri="{BB962C8B-B14F-4D97-AF65-F5344CB8AC3E}">
        <p14:creationId xmlns:p14="http://schemas.microsoft.com/office/powerpoint/2010/main" val="31127017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92" indent="-304792" algn="l" defTabSz="1219170" rtl="0" eaLnBrk="1" latinLnBrk="0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3733" kern="1200">
          <a:solidFill>
            <a:schemeClr val="tx1"/>
          </a:solidFill>
          <a:latin typeface="+mn-lt"/>
          <a:ea typeface="+mn-ea"/>
          <a:cs typeface="+mn-cs"/>
        </a:defRPr>
      </a:lvl1pPr>
      <a:lvl2pPr marL="91437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.png"/><Relationship Id="rId7" Type="http://schemas.openxmlformats.org/officeDocument/2006/relationships/image" Target="../media/image2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30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DE997527-AB1A-43A3-AEB4-177A229EFA3A}"/>
              </a:ext>
            </a:extLst>
          </p:cNvPr>
          <p:cNvGrpSpPr/>
          <p:nvPr/>
        </p:nvGrpSpPr>
        <p:grpSpPr>
          <a:xfrm>
            <a:off x="483376" y="255994"/>
            <a:ext cx="11708624" cy="11628237"/>
            <a:chOff x="426561" y="281655"/>
            <a:chExt cx="11708624" cy="11628237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E38511CF-2FAC-42E6-948B-0FAF7866673D}"/>
                </a:ext>
              </a:extLst>
            </p:cNvPr>
            <p:cNvCxnSpPr>
              <a:cxnSpLocks/>
            </p:cNvCxnSpPr>
            <p:nvPr/>
          </p:nvCxnSpPr>
          <p:spPr>
            <a:xfrm>
              <a:off x="590056" y="770042"/>
              <a:ext cx="0" cy="1113985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232B2A27-7A61-451F-870D-B7E3F87B7899}"/>
                </a:ext>
              </a:extLst>
            </p:cNvPr>
            <p:cNvCxnSpPr>
              <a:cxnSpLocks/>
            </p:cNvCxnSpPr>
            <p:nvPr/>
          </p:nvCxnSpPr>
          <p:spPr>
            <a:xfrm>
              <a:off x="590056" y="770042"/>
              <a:ext cx="11266664" cy="29736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B0CF17F-128F-4407-8B6A-C7D1365C632E}"/>
                </a:ext>
              </a:extLst>
            </p:cNvPr>
            <p:cNvSpPr txBox="1"/>
            <p:nvPr/>
          </p:nvSpPr>
          <p:spPr>
            <a:xfrm>
              <a:off x="4510271" y="281655"/>
              <a:ext cx="391440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/>
                <a:t>Increasing k</a:t>
              </a:r>
              <a:r>
                <a:rPr lang="en-US" sz="2800" b="1" baseline="-25000" dirty="0"/>
                <a:t>12</a:t>
              </a:r>
              <a:r>
                <a:rPr lang="en-US" sz="2800" b="1" dirty="0"/>
                <a:t> (day</a:t>
              </a:r>
              <a:r>
                <a:rPr lang="en-US" sz="2800" b="1" baseline="30000" dirty="0"/>
                <a:t>-1 </a:t>
              </a:r>
              <a:r>
                <a:rPr lang="en-US" sz="2800" b="1" dirty="0"/>
                <a:t>M</a:t>
              </a:r>
              <a:r>
                <a:rPr lang="en-US" sz="2800" b="1" baseline="30000" dirty="0"/>
                <a:t>-1</a:t>
              </a:r>
              <a:r>
                <a:rPr lang="en-US" sz="2800" b="1" dirty="0"/>
                <a:t>)</a:t>
              </a:r>
              <a:endParaRPr lang="en-VU" sz="2800" b="1" baseline="-25000" dirty="0"/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E5805238-8256-4969-BAEE-BF2ECC4641CD}"/>
                </a:ext>
              </a:extLst>
            </p:cNvPr>
            <p:cNvGrpSpPr/>
            <p:nvPr/>
          </p:nvGrpSpPr>
          <p:grpSpPr>
            <a:xfrm>
              <a:off x="426561" y="1263113"/>
              <a:ext cx="11708624" cy="10420873"/>
              <a:chOff x="426561" y="1263113"/>
              <a:chExt cx="11708624" cy="10420873"/>
            </a:xfrm>
          </p:grpSpPr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42D5B7C8-8A7E-4B04-9F2D-C9EF64430236}"/>
                  </a:ext>
                </a:extLst>
              </p:cNvPr>
              <p:cNvSpPr/>
              <p:nvPr/>
            </p:nvSpPr>
            <p:spPr>
              <a:xfrm>
                <a:off x="8424679" y="9201649"/>
                <a:ext cx="3539223" cy="2482336"/>
              </a:xfrm>
              <a:prstGeom prst="roundRect">
                <a:avLst/>
              </a:prstGeom>
              <a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 l="-13000" r="-13000"/>
                </a:stretch>
              </a:blip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3" name="Rectangle: Rounded Corners 12" descr="A screenshot of a computer&#10;&#10;Description automatically generated with low confidence">
                <a:extLst>
                  <a:ext uri="{FF2B5EF4-FFF2-40B4-BE49-F238E27FC236}">
                    <a16:creationId xmlns:a16="http://schemas.microsoft.com/office/drawing/2014/main" id="{3E9D423B-8820-40C7-9030-5A96BEA7E371}"/>
                  </a:ext>
                </a:extLst>
              </p:cNvPr>
              <p:cNvSpPr/>
              <p:nvPr/>
            </p:nvSpPr>
            <p:spPr>
              <a:xfrm>
                <a:off x="426561" y="1263113"/>
                <a:ext cx="3539223" cy="2482336"/>
              </a:xfrm>
              <a:prstGeom prst="roundRect">
                <a:avLst/>
              </a:prstGeom>
              <a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 l="-13000" r="-13000"/>
                </a:stretch>
              </a:blip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n-VU" dirty="0"/>
              </a:p>
            </p:txBody>
          </p:sp>
          <p:sp>
            <p:nvSpPr>
              <p:cNvPr id="14" name="Rectangle: Rounded Corners 13" descr="A picture containing text&#10;&#10;Description automatically generated">
                <a:extLst>
                  <a:ext uri="{FF2B5EF4-FFF2-40B4-BE49-F238E27FC236}">
                    <a16:creationId xmlns:a16="http://schemas.microsoft.com/office/drawing/2014/main" id="{406DE4F0-D6E8-4535-88F2-4B8A4518D11B}"/>
                  </a:ext>
                </a:extLst>
              </p:cNvPr>
              <p:cNvSpPr/>
              <p:nvPr/>
            </p:nvSpPr>
            <p:spPr>
              <a:xfrm>
                <a:off x="426561" y="5319136"/>
                <a:ext cx="3539223" cy="2482336"/>
              </a:xfrm>
              <a:prstGeom prst="roundRect">
                <a:avLst/>
              </a:prstGeom>
              <a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 l="-13000" r="-13000"/>
                </a:stretch>
              </a:blip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5" name="Rectangle: Rounded Corners 14" descr="A picture containing text&#10;&#10;Description automatically generated">
                <a:extLst>
                  <a:ext uri="{FF2B5EF4-FFF2-40B4-BE49-F238E27FC236}">
                    <a16:creationId xmlns:a16="http://schemas.microsoft.com/office/drawing/2014/main" id="{09DC709B-7454-44B1-9A76-D7DB23F21A31}"/>
                  </a:ext>
                </a:extLst>
              </p:cNvPr>
              <p:cNvSpPr/>
              <p:nvPr/>
            </p:nvSpPr>
            <p:spPr>
              <a:xfrm>
                <a:off x="426561" y="9201649"/>
                <a:ext cx="3539223" cy="2482336"/>
              </a:xfrm>
              <a:prstGeom prst="roundRect">
                <a:avLst/>
              </a:prstGeom>
              <a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 l="-13000" r="-13000"/>
                </a:stretch>
              </a:blip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6" name="Rectangle: Rounded Corners 15" descr="A picture containing text&#10;&#10;Description automatically generated">
                <a:extLst>
                  <a:ext uri="{FF2B5EF4-FFF2-40B4-BE49-F238E27FC236}">
                    <a16:creationId xmlns:a16="http://schemas.microsoft.com/office/drawing/2014/main" id="{C313A0D6-F68F-40EC-A8F6-72F6D4D23F87}"/>
                  </a:ext>
                </a:extLst>
              </p:cNvPr>
              <p:cNvSpPr/>
              <p:nvPr/>
            </p:nvSpPr>
            <p:spPr>
              <a:xfrm>
                <a:off x="4616435" y="1263113"/>
                <a:ext cx="3539223" cy="2482336"/>
              </a:xfrm>
              <a:prstGeom prst="roundRect">
                <a:avLst/>
              </a:prstGeom>
              <a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 l="-13000" r="-13000"/>
                </a:stretch>
              </a:blip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7" name="Rectangle: Rounded Corners 16" descr="A picture containing text&#10;&#10;Description automatically generated">
                <a:extLst>
                  <a:ext uri="{FF2B5EF4-FFF2-40B4-BE49-F238E27FC236}">
                    <a16:creationId xmlns:a16="http://schemas.microsoft.com/office/drawing/2014/main" id="{E4C709FA-2383-45A7-9283-888BC4D74A62}"/>
                  </a:ext>
                </a:extLst>
              </p:cNvPr>
              <p:cNvSpPr/>
              <p:nvPr/>
            </p:nvSpPr>
            <p:spPr>
              <a:xfrm>
                <a:off x="4673929" y="5319141"/>
                <a:ext cx="3539223" cy="2482336"/>
              </a:xfrm>
              <a:prstGeom prst="roundRect">
                <a:avLst/>
              </a:prstGeom>
              <a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 l="-13000" r="-13000"/>
                </a:stretch>
              </a:blip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n-VU" dirty="0"/>
              </a:p>
            </p:txBody>
          </p:sp>
          <p:sp>
            <p:nvSpPr>
              <p:cNvPr id="18" name="Rectangle: Rounded Corners 17" descr="A picture containing text, vector graphics&#10;&#10;Description automatically generated">
                <a:extLst>
                  <a:ext uri="{FF2B5EF4-FFF2-40B4-BE49-F238E27FC236}">
                    <a16:creationId xmlns:a16="http://schemas.microsoft.com/office/drawing/2014/main" id="{E279EDC2-9B7D-4854-9D38-E4B7C7B8D6A0}"/>
                  </a:ext>
                </a:extLst>
              </p:cNvPr>
              <p:cNvSpPr/>
              <p:nvPr/>
            </p:nvSpPr>
            <p:spPr>
              <a:xfrm>
                <a:off x="4673927" y="9201650"/>
                <a:ext cx="3539223" cy="2482336"/>
              </a:xfrm>
              <a:prstGeom prst="roundRect">
                <a:avLst/>
              </a:prstGeom>
              <a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 l="-13000" r="-13000"/>
                </a:stretch>
              </a:blip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n-VU" dirty="0"/>
              </a:p>
            </p:txBody>
          </p:sp>
          <p:sp>
            <p:nvSpPr>
              <p:cNvPr id="19" name="Rectangle: Rounded Corners 18" descr="A picture containing text&#10;&#10;Description automatically generated">
                <a:extLst>
                  <a:ext uri="{FF2B5EF4-FFF2-40B4-BE49-F238E27FC236}">
                    <a16:creationId xmlns:a16="http://schemas.microsoft.com/office/drawing/2014/main" id="{6FF0D5D0-E64B-4EF1-87B1-1D309B332FBB}"/>
                  </a:ext>
                </a:extLst>
              </p:cNvPr>
              <p:cNvSpPr/>
              <p:nvPr/>
            </p:nvSpPr>
            <p:spPr>
              <a:xfrm>
                <a:off x="8367216" y="1263113"/>
                <a:ext cx="3539223" cy="2482336"/>
              </a:xfrm>
              <a:prstGeom prst="roundRect">
                <a:avLst/>
              </a:prstGeom>
              <a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 l="-13000" r="-13000"/>
                </a:stretch>
              </a:blip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20" name="Rectangle: Rounded Corners 19" descr="A picture containing map&#10;&#10;Description automatically generated">
                <a:extLst>
                  <a:ext uri="{FF2B5EF4-FFF2-40B4-BE49-F238E27FC236}">
                    <a16:creationId xmlns:a16="http://schemas.microsoft.com/office/drawing/2014/main" id="{0FA85E76-EB86-4578-8256-E48C5949E12A}"/>
                  </a:ext>
                </a:extLst>
              </p:cNvPr>
              <p:cNvSpPr/>
              <p:nvPr/>
            </p:nvSpPr>
            <p:spPr>
              <a:xfrm>
                <a:off x="8595962" y="5319136"/>
                <a:ext cx="3539223" cy="2482336"/>
              </a:xfrm>
              <a:prstGeom prst="roundRect">
                <a:avLst/>
              </a:prstGeom>
              <a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 l="-13000" r="-13000"/>
                </a:stretch>
              </a:blip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</p:grp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FA9373E9-6B28-4309-85B9-425379B89885}"/>
              </a:ext>
            </a:extLst>
          </p:cNvPr>
          <p:cNvSpPr txBox="1"/>
          <p:nvPr/>
        </p:nvSpPr>
        <p:spPr>
          <a:xfrm>
            <a:off x="-73852" y="-5616"/>
            <a:ext cx="52708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Anterograde Relative Intensities </a:t>
            </a:r>
            <a:endParaRPr lang="en-VU" sz="2800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9FB4D77-D3DE-4AE6-9E58-B4FEA1FFEF0C}"/>
              </a:ext>
            </a:extLst>
          </p:cNvPr>
          <p:cNvSpPr txBox="1"/>
          <p:nvPr/>
        </p:nvSpPr>
        <p:spPr>
          <a:xfrm rot="16200000">
            <a:off x="-2850063" y="5986790"/>
            <a:ext cx="615696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/>
              <a:t>Increasing K (day</a:t>
            </a:r>
            <a:r>
              <a:rPr lang="en-US" sz="2800" b="1" baseline="30000" dirty="0"/>
              <a:t>-1</a:t>
            </a:r>
            <a:r>
              <a:rPr lang="en-US" sz="2800" b="1" dirty="0"/>
              <a:t>)</a:t>
            </a:r>
            <a:endParaRPr lang="en-VU" sz="2800" b="1" baseline="30000" dirty="0"/>
          </a:p>
        </p:txBody>
      </p:sp>
    </p:spTree>
    <p:extLst>
      <p:ext uri="{BB962C8B-B14F-4D97-AF65-F5344CB8AC3E}">
        <p14:creationId xmlns:p14="http://schemas.microsoft.com/office/powerpoint/2010/main" val="10789042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38511CF-2FAC-42E6-948B-0FAF7866673D}"/>
              </a:ext>
            </a:extLst>
          </p:cNvPr>
          <p:cNvCxnSpPr>
            <a:cxnSpLocks/>
          </p:cNvCxnSpPr>
          <p:nvPr/>
        </p:nvCxnSpPr>
        <p:spPr>
          <a:xfrm>
            <a:off x="590056" y="792044"/>
            <a:ext cx="0" cy="1115988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32B2A27-7A61-451F-870D-B7E3F87B7899}"/>
              </a:ext>
            </a:extLst>
          </p:cNvPr>
          <p:cNvCxnSpPr>
            <a:cxnSpLocks/>
          </p:cNvCxnSpPr>
          <p:nvPr/>
        </p:nvCxnSpPr>
        <p:spPr>
          <a:xfrm>
            <a:off x="590056" y="792044"/>
            <a:ext cx="11266664" cy="468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B0CF17F-128F-4407-8B6A-C7D1365C632E}"/>
              </a:ext>
            </a:extLst>
          </p:cNvPr>
          <p:cNvSpPr txBox="1"/>
          <p:nvPr/>
        </p:nvSpPr>
        <p:spPr>
          <a:xfrm>
            <a:off x="4409968" y="268824"/>
            <a:ext cx="39290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Increasing k</a:t>
            </a:r>
            <a:r>
              <a:rPr lang="en-US" sz="2800" b="1" baseline="-25000" dirty="0"/>
              <a:t>12</a:t>
            </a:r>
            <a:r>
              <a:rPr lang="en-US" sz="2800" b="1" dirty="0"/>
              <a:t> (day</a:t>
            </a:r>
            <a:r>
              <a:rPr lang="en-US" sz="2800" b="1" baseline="30000" dirty="0"/>
              <a:t>-1 </a:t>
            </a:r>
            <a:r>
              <a:rPr lang="en-US" sz="2800" b="1" dirty="0"/>
              <a:t>M</a:t>
            </a:r>
            <a:r>
              <a:rPr lang="en-US" sz="2800" b="1" baseline="30000" dirty="0"/>
              <a:t>-1</a:t>
            </a:r>
            <a:r>
              <a:rPr lang="en-US" sz="2800" b="1" dirty="0"/>
              <a:t>)</a:t>
            </a:r>
            <a:endParaRPr lang="en-VU" sz="2800" b="1" baseline="-25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C7C7E5-C8B3-4DF6-9123-CB8F77188C12}"/>
              </a:ext>
            </a:extLst>
          </p:cNvPr>
          <p:cNvSpPr txBox="1"/>
          <p:nvPr/>
        </p:nvSpPr>
        <p:spPr>
          <a:xfrm rot="16200000">
            <a:off x="-2451988" y="5894931"/>
            <a:ext cx="573497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Increasing K (day</a:t>
            </a:r>
            <a:r>
              <a:rPr lang="en-US" sz="2800" b="1" baseline="30000" dirty="0"/>
              <a:t>-1</a:t>
            </a:r>
            <a:r>
              <a:rPr lang="en-US" sz="2800" b="1" dirty="0"/>
              <a:t>)</a:t>
            </a:r>
            <a:endParaRPr lang="en-VU" sz="2800" b="1" baseline="30000" dirty="0"/>
          </a:p>
          <a:p>
            <a:pPr algn="ctr"/>
            <a:r>
              <a:rPr lang="en-US" sz="2800" b="1" dirty="0"/>
              <a:t> </a:t>
            </a:r>
            <a:endParaRPr lang="en-VU" sz="2800" b="1" baseline="-250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64A061A-8A15-4813-9A12-6324B6E0F351}"/>
              </a:ext>
            </a:extLst>
          </p:cNvPr>
          <p:cNvSpPr txBox="1"/>
          <p:nvPr/>
        </p:nvSpPr>
        <p:spPr>
          <a:xfrm>
            <a:off x="-22860" y="-21535"/>
            <a:ext cx="611886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Retrograde Relative Intensities</a:t>
            </a:r>
            <a:endParaRPr lang="en-VU" sz="2800" b="1" dirty="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A10E4C3-7ADC-4279-BA96-39328BE219D4}"/>
              </a:ext>
            </a:extLst>
          </p:cNvPr>
          <p:cNvGrpSpPr/>
          <p:nvPr/>
        </p:nvGrpSpPr>
        <p:grpSpPr>
          <a:xfrm>
            <a:off x="326123" y="1024905"/>
            <a:ext cx="11539754" cy="12192872"/>
            <a:chOff x="326122" y="-2600"/>
            <a:chExt cx="11539754" cy="12192872"/>
          </a:xfrm>
        </p:grpSpPr>
        <p:sp>
          <p:nvSpPr>
            <p:cNvPr id="34" name="Rectangle: Rounded Corners 33" descr="A screenshot of a computer&#10;&#10;Description automatically generated with low confidence">
              <a:extLst>
                <a:ext uri="{FF2B5EF4-FFF2-40B4-BE49-F238E27FC236}">
                  <a16:creationId xmlns:a16="http://schemas.microsoft.com/office/drawing/2014/main" id="{DBB1E07E-4096-4385-8580-33EC826B818F}"/>
                </a:ext>
              </a:extLst>
            </p:cNvPr>
            <p:cNvSpPr/>
            <p:nvPr/>
          </p:nvSpPr>
          <p:spPr>
            <a:xfrm>
              <a:off x="8259798" y="8367829"/>
              <a:ext cx="3606078" cy="2484588"/>
            </a:xfrm>
            <a:prstGeom prst="roundRect">
              <a:avLst/>
            </a:prstGeom>
            <a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13000" r="-13000"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VU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368CDC7C-D1B2-4A76-9A0A-2D1B734F4C7E}"/>
                </a:ext>
              </a:extLst>
            </p:cNvPr>
            <p:cNvSpPr/>
            <p:nvPr/>
          </p:nvSpPr>
          <p:spPr>
            <a:xfrm>
              <a:off x="326122" y="2486315"/>
              <a:ext cx="3606078" cy="1337855"/>
            </a:xfrm>
            <a:custGeom>
              <a:avLst/>
              <a:gdLst>
                <a:gd name="connsiteX0" fmla="*/ 0 w 3606078"/>
                <a:gd name="connsiteY0" fmla="*/ 0 h 1337855"/>
                <a:gd name="connsiteX1" fmla="*/ 3606078 w 3606078"/>
                <a:gd name="connsiteY1" fmla="*/ 0 h 1337855"/>
                <a:gd name="connsiteX2" fmla="*/ 3606078 w 3606078"/>
                <a:gd name="connsiteY2" fmla="*/ 1337855 h 1337855"/>
                <a:gd name="connsiteX3" fmla="*/ 0 w 3606078"/>
                <a:gd name="connsiteY3" fmla="*/ 1337855 h 1337855"/>
                <a:gd name="connsiteX4" fmla="*/ 0 w 3606078"/>
                <a:gd name="connsiteY4" fmla="*/ 0 h 1337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6078" h="1337855">
                  <a:moveTo>
                    <a:pt x="0" y="0"/>
                  </a:moveTo>
                  <a:lnTo>
                    <a:pt x="3606078" y="0"/>
                  </a:lnTo>
                  <a:lnTo>
                    <a:pt x="3606078" y="1337855"/>
                  </a:lnTo>
                  <a:lnTo>
                    <a:pt x="0" y="1337855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48056" tIns="448056" rIns="448056" bIns="0" numCol="1" spcCol="1270" anchor="t" anchorCtr="0">
              <a:noAutofit/>
            </a:bodyPr>
            <a:lstStyle/>
            <a:p>
              <a:pPr marL="0" lvl="0" indent="0" algn="ctr" defTabSz="2800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VU" sz="6300" kern="1200"/>
            </a:p>
          </p:txBody>
        </p:sp>
        <p:sp>
          <p:nvSpPr>
            <p:cNvPr id="36" name="Rectangle: Rounded Corners 35" descr="A screenshot of a computer&#10;&#10;Description automatically generated with low confidence">
              <a:extLst>
                <a:ext uri="{FF2B5EF4-FFF2-40B4-BE49-F238E27FC236}">
                  <a16:creationId xmlns:a16="http://schemas.microsoft.com/office/drawing/2014/main" id="{D2A8B94A-EEC3-4B74-957C-992FC0E6EAC2}"/>
                </a:ext>
              </a:extLst>
            </p:cNvPr>
            <p:cNvSpPr/>
            <p:nvPr/>
          </p:nvSpPr>
          <p:spPr>
            <a:xfrm>
              <a:off x="326122" y="1727"/>
              <a:ext cx="3606078" cy="2484588"/>
            </a:xfrm>
            <a:prstGeom prst="roundRect">
              <a:avLst/>
            </a:prstGeom>
            <a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13000" r="-13000"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414E0E8A-7F7C-4F84-A1FB-6DEE33AC9732}"/>
                </a:ext>
              </a:extLst>
            </p:cNvPr>
            <p:cNvSpPr/>
            <p:nvPr/>
          </p:nvSpPr>
          <p:spPr>
            <a:xfrm>
              <a:off x="4292960" y="2486315"/>
              <a:ext cx="3606078" cy="1337855"/>
            </a:xfrm>
            <a:custGeom>
              <a:avLst/>
              <a:gdLst>
                <a:gd name="connsiteX0" fmla="*/ 0 w 3606078"/>
                <a:gd name="connsiteY0" fmla="*/ 0 h 1337855"/>
                <a:gd name="connsiteX1" fmla="*/ 3606078 w 3606078"/>
                <a:gd name="connsiteY1" fmla="*/ 0 h 1337855"/>
                <a:gd name="connsiteX2" fmla="*/ 3606078 w 3606078"/>
                <a:gd name="connsiteY2" fmla="*/ 1337855 h 1337855"/>
                <a:gd name="connsiteX3" fmla="*/ 0 w 3606078"/>
                <a:gd name="connsiteY3" fmla="*/ 1337855 h 1337855"/>
                <a:gd name="connsiteX4" fmla="*/ 0 w 3606078"/>
                <a:gd name="connsiteY4" fmla="*/ 0 h 1337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6078" h="1337855">
                  <a:moveTo>
                    <a:pt x="0" y="0"/>
                  </a:moveTo>
                  <a:lnTo>
                    <a:pt x="3606078" y="0"/>
                  </a:lnTo>
                  <a:lnTo>
                    <a:pt x="3606078" y="1337855"/>
                  </a:lnTo>
                  <a:lnTo>
                    <a:pt x="0" y="1337855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48056" tIns="448056" rIns="448056" bIns="0" numCol="1" spcCol="1270" anchor="t" anchorCtr="0">
              <a:noAutofit/>
            </a:bodyPr>
            <a:lstStyle/>
            <a:p>
              <a:pPr marL="0" lvl="0" indent="0" algn="ctr" defTabSz="2800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VU" sz="6300" kern="1200"/>
            </a:p>
          </p:txBody>
        </p:sp>
        <p:sp>
          <p:nvSpPr>
            <p:cNvPr id="38" name="Rectangle: Rounded Corners 37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F4222B97-976D-431D-9493-EED7795A33AB}"/>
                </a:ext>
              </a:extLst>
            </p:cNvPr>
            <p:cNvSpPr/>
            <p:nvPr/>
          </p:nvSpPr>
          <p:spPr>
            <a:xfrm>
              <a:off x="326122" y="4482527"/>
              <a:ext cx="3606078" cy="2484588"/>
            </a:xfrm>
            <a:prstGeom prst="roundRect">
              <a:avLst/>
            </a:prstGeom>
            <a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13000" r="-13000"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19A2DA9A-57F8-42DD-8C30-B457A25F2E8A}"/>
                </a:ext>
              </a:extLst>
            </p:cNvPr>
            <p:cNvSpPr/>
            <p:nvPr/>
          </p:nvSpPr>
          <p:spPr>
            <a:xfrm>
              <a:off x="8259798" y="2486315"/>
              <a:ext cx="3606078" cy="1337855"/>
            </a:xfrm>
            <a:custGeom>
              <a:avLst/>
              <a:gdLst>
                <a:gd name="connsiteX0" fmla="*/ 0 w 3606078"/>
                <a:gd name="connsiteY0" fmla="*/ 0 h 1337855"/>
                <a:gd name="connsiteX1" fmla="*/ 3606078 w 3606078"/>
                <a:gd name="connsiteY1" fmla="*/ 0 h 1337855"/>
                <a:gd name="connsiteX2" fmla="*/ 3606078 w 3606078"/>
                <a:gd name="connsiteY2" fmla="*/ 1337855 h 1337855"/>
                <a:gd name="connsiteX3" fmla="*/ 0 w 3606078"/>
                <a:gd name="connsiteY3" fmla="*/ 1337855 h 1337855"/>
                <a:gd name="connsiteX4" fmla="*/ 0 w 3606078"/>
                <a:gd name="connsiteY4" fmla="*/ 0 h 1337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6078" h="1337855">
                  <a:moveTo>
                    <a:pt x="0" y="0"/>
                  </a:moveTo>
                  <a:lnTo>
                    <a:pt x="3606078" y="0"/>
                  </a:lnTo>
                  <a:lnTo>
                    <a:pt x="3606078" y="1337855"/>
                  </a:lnTo>
                  <a:lnTo>
                    <a:pt x="0" y="1337855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48056" tIns="448056" rIns="448056" bIns="0" numCol="1" spcCol="1270" anchor="t" anchorCtr="0">
              <a:noAutofit/>
            </a:bodyPr>
            <a:lstStyle/>
            <a:p>
              <a:pPr marL="0" lvl="0" indent="0" algn="ctr" defTabSz="2800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VU" sz="6300" kern="1200"/>
            </a:p>
          </p:txBody>
        </p:sp>
        <p:sp>
          <p:nvSpPr>
            <p:cNvPr id="40" name="Rectangle: Rounded Corners 39" descr="A screenshot of a computer&#10;&#10;Description automatically generated with medium confidence">
              <a:extLst>
                <a:ext uri="{FF2B5EF4-FFF2-40B4-BE49-F238E27FC236}">
                  <a16:creationId xmlns:a16="http://schemas.microsoft.com/office/drawing/2014/main" id="{D7B68DA0-469A-45BC-88E3-F6B5A5F9399E}"/>
                </a:ext>
              </a:extLst>
            </p:cNvPr>
            <p:cNvSpPr/>
            <p:nvPr/>
          </p:nvSpPr>
          <p:spPr>
            <a:xfrm>
              <a:off x="326122" y="8463391"/>
              <a:ext cx="3606078" cy="2484588"/>
            </a:xfrm>
            <a:prstGeom prst="roundRect">
              <a:avLst/>
            </a:prstGeom>
            <a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13000" r="-13000"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D86735A5-38C1-42A1-AFF8-7BD79ED48CAE}"/>
                </a:ext>
              </a:extLst>
            </p:cNvPr>
            <p:cNvSpPr/>
            <p:nvPr/>
          </p:nvSpPr>
          <p:spPr>
            <a:xfrm>
              <a:off x="326122" y="6669366"/>
              <a:ext cx="3606078" cy="1337855"/>
            </a:xfrm>
            <a:custGeom>
              <a:avLst/>
              <a:gdLst>
                <a:gd name="connsiteX0" fmla="*/ 0 w 3606078"/>
                <a:gd name="connsiteY0" fmla="*/ 0 h 1337855"/>
                <a:gd name="connsiteX1" fmla="*/ 3606078 w 3606078"/>
                <a:gd name="connsiteY1" fmla="*/ 0 h 1337855"/>
                <a:gd name="connsiteX2" fmla="*/ 3606078 w 3606078"/>
                <a:gd name="connsiteY2" fmla="*/ 1337855 h 1337855"/>
                <a:gd name="connsiteX3" fmla="*/ 0 w 3606078"/>
                <a:gd name="connsiteY3" fmla="*/ 1337855 h 1337855"/>
                <a:gd name="connsiteX4" fmla="*/ 0 w 3606078"/>
                <a:gd name="connsiteY4" fmla="*/ 0 h 1337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6078" h="1337855">
                  <a:moveTo>
                    <a:pt x="0" y="0"/>
                  </a:moveTo>
                  <a:lnTo>
                    <a:pt x="3606078" y="0"/>
                  </a:lnTo>
                  <a:lnTo>
                    <a:pt x="3606078" y="1337855"/>
                  </a:lnTo>
                  <a:lnTo>
                    <a:pt x="0" y="1337855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48056" tIns="448056" rIns="448056" bIns="0" numCol="1" spcCol="1270" anchor="t" anchorCtr="0">
              <a:noAutofit/>
            </a:bodyPr>
            <a:lstStyle/>
            <a:p>
              <a:pPr marL="0" lvl="0" indent="0" algn="ctr" defTabSz="2800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VU" sz="6300" kern="1200"/>
            </a:p>
          </p:txBody>
        </p:sp>
        <p:sp>
          <p:nvSpPr>
            <p:cNvPr id="42" name="Rectangle: Rounded Corners 41" descr="A screenshot of a computer&#10;&#10;Description automatically generated with low confidence">
              <a:extLst>
                <a:ext uri="{FF2B5EF4-FFF2-40B4-BE49-F238E27FC236}">
                  <a16:creationId xmlns:a16="http://schemas.microsoft.com/office/drawing/2014/main" id="{C3B6446C-C166-44EB-A840-A42667980F69}"/>
                </a:ext>
              </a:extLst>
            </p:cNvPr>
            <p:cNvSpPr/>
            <p:nvPr/>
          </p:nvSpPr>
          <p:spPr>
            <a:xfrm>
              <a:off x="4292960" y="-2600"/>
              <a:ext cx="3606078" cy="2484588"/>
            </a:xfrm>
            <a:prstGeom prst="roundRect">
              <a:avLst/>
            </a:prstGeom>
            <a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13000" r="-13000"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C5DB2F06-FF40-49CA-A63C-86511A328DD6}"/>
                </a:ext>
              </a:extLst>
            </p:cNvPr>
            <p:cNvSpPr/>
            <p:nvPr/>
          </p:nvSpPr>
          <p:spPr>
            <a:xfrm>
              <a:off x="4292960" y="6669366"/>
              <a:ext cx="3606078" cy="1337855"/>
            </a:xfrm>
            <a:custGeom>
              <a:avLst/>
              <a:gdLst>
                <a:gd name="connsiteX0" fmla="*/ 0 w 3606078"/>
                <a:gd name="connsiteY0" fmla="*/ 0 h 1337855"/>
                <a:gd name="connsiteX1" fmla="*/ 3606078 w 3606078"/>
                <a:gd name="connsiteY1" fmla="*/ 0 h 1337855"/>
                <a:gd name="connsiteX2" fmla="*/ 3606078 w 3606078"/>
                <a:gd name="connsiteY2" fmla="*/ 1337855 h 1337855"/>
                <a:gd name="connsiteX3" fmla="*/ 0 w 3606078"/>
                <a:gd name="connsiteY3" fmla="*/ 1337855 h 1337855"/>
                <a:gd name="connsiteX4" fmla="*/ 0 w 3606078"/>
                <a:gd name="connsiteY4" fmla="*/ 0 h 1337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6078" h="1337855">
                  <a:moveTo>
                    <a:pt x="0" y="0"/>
                  </a:moveTo>
                  <a:lnTo>
                    <a:pt x="3606078" y="0"/>
                  </a:lnTo>
                  <a:lnTo>
                    <a:pt x="3606078" y="1337855"/>
                  </a:lnTo>
                  <a:lnTo>
                    <a:pt x="0" y="1337855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48056" tIns="448056" rIns="448056" bIns="0" numCol="1" spcCol="1270" anchor="t" anchorCtr="0">
              <a:noAutofit/>
            </a:bodyPr>
            <a:lstStyle/>
            <a:p>
              <a:pPr marL="0" lvl="0" indent="0" algn="ctr" defTabSz="2800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VU" sz="6300" kern="1200"/>
            </a:p>
          </p:txBody>
        </p:sp>
        <p:sp>
          <p:nvSpPr>
            <p:cNvPr id="44" name="Rectangle: Rounded Corners 43" descr="A screenshot of a computer&#10;&#10;Description automatically generated with medium confidence">
              <a:extLst>
                <a:ext uri="{FF2B5EF4-FFF2-40B4-BE49-F238E27FC236}">
                  <a16:creationId xmlns:a16="http://schemas.microsoft.com/office/drawing/2014/main" id="{6BF933C3-D7D5-4FAB-9F07-3EE04F629B1E}"/>
                </a:ext>
              </a:extLst>
            </p:cNvPr>
            <p:cNvSpPr/>
            <p:nvPr/>
          </p:nvSpPr>
          <p:spPr>
            <a:xfrm>
              <a:off x="4292960" y="4460643"/>
              <a:ext cx="3606078" cy="2484588"/>
            </a:xfrm>
            <a:prstGeom prst="roundRect">
              <a:avLst/>
            </a:prstGeom>
            <a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13000" r="-13000"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214DC8F-8ACC-4AE3-A57F-4C4EFD41B70B}"/>
                </a:ext>
              </a:extLst>
            </p:cNvPr>
            <p:cNvSpPr/>
            <p:nvPr/>
          </p:nvSpPr>
          <p:spPr>
            <a:xfrm>
              <a:off x="8259798" y="6669366"/>
              <a:ext cx="3606078" cy="1337855"/>
            </a:xfrm>
            <a:custGeom>
              <a:avLst/>
              <a:gdLst>
                <a:gd name="connsiteX0" fmla="*/ 0 w 3606078"/>
                <a:gd name="connsiteY0" fmla="*/ 0 h 1337855"/>
                <a:gd name="connsiteX1" fmla="*/ 3606078 w 3606078"/>
                <a:gd name="connsiteY1" fmla="*/ 0 h 1337855"/>
                <a:gd name="connsiteX2" fmla="*/ 3606078 w 3606078"/>
                <a:gd name="connsiteY2" fmla="*/ 1337855 h 1337855"/>
                <a:gd name="connsiteX3" fmla="*/ 0 w 3606078"/>
                <a:gd name="connsiteY3" fmla="*/ 1337855 h 1337855"/>
                <a:gd name="connsiteX4" fmla="*/ 0 w 3606078"/>
                <a:gd name="connsiteY4" fmla="*/ 0 h 1337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6078" h="1337855">
                  <a:moveTo>
                    <a:pt x="0" y="0"/>
                  </a:moveTo>
                  <a:lnTo>
                    <a:pt x="3606078" y="0"/>
                  </a:lnTo>
                  <a:lnTo>
                    <a:pt x="3606078" y="1337855"/>
                  </a:lnTo>
                  <a:lnTo>
                    <a:pt x="0" y="1337855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48056" tIns="448056" rIns="448056" bIns="0" numCol="1" spcCol="1270" anchor="t" anchorCtr="0">
              <a:noAutofit/>
            </a:bodyPr>
            <a:lstStyle/>
            <a:p>
              <a:pPr marL="0" lvl="0" indent="0" algn="ctr" defTabSz="2800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VU" sz="6300" kern="1200"/>
            </a:p>
          </p:txBody>
        </p:sp>
        <p:sp>
          <p:nvSpPr>
            <p:cNvPr id="46" name="Rectangle: Rounded Corners 45" descr="A screenshot of a computer&#10;&#10;Description automatically generated with low confidence">
              <a:extLst>
                <a:ext uri="{FF2B5EF4-FFF2-40B4-BE49-F238E27FC236}">
                  <a16:creationId xmlns:a16="http://schemas.microsoft.com/office/drawing/2014/main" id="{D0A625D5-3E81-4540-B457-B15B516B83BC}"/>
                </a:ext>
              </a:extLst>
            </p:cNvPr>
            <p:cNvSpPr/>
            <p:nvPr/>
          </p:nvSpPr>
          <p:spPr>
            <a:xfrm>
              <a:off x="4292960" y="8367829"/>
              <a:ext cx="3606078" cy="2484588"/>
            </a:xfrm>
            <a:prstGeom prst="roundRect">
              <a:avLst/>
            </a:prstGeom>
            <a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13000" r="-13000"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AAB8E463-B990-4D10-809F-5E52A94A1A5A}"/>
                </a:ext>
              </a:extLst>
            </p:cNvPr>
            <p:cNvSpPr/>
            <p:nvPr/>
          </p:nvSpPr>
          <p:spPr>
            <a:xfrm>
              <a:off x="326122" y="10852417"/>
              <a:ext cx="3606078" cy="1337855"/>
            </a:xfrm>
            <a:custGeom>
              <a:avLst/>
              <a:gdLst>
                <a:gd name="connsiteX0" fmla="*/ 0 w 3606078"/>
                <a:gd name="connsiteY0" fmla="*/ 0 h 1337855"/>
                <a:gd name="connsiteX1" fmla="*/ 3606078 w 3606078"/>
                <a:gd name="connsiteY1" fmla="*/ 0 h 1337855"/>
                <a:gd name="connsiteX2" fmla="*/ 3606078 w 3606078"/>
                <a:gd name="connsiteY2" fmla="*/ 1337855 h 1337855"/>
                <a:gd name="connsiteX3" fmla="*/ 0 w 3606078"/>
                <a:gd name="connsiteY3" fmla="*/ 1337855 h 1337855"/>
                <a:gd name="connsiteX4" fmla="*/ 0 w 3606078"/>
                <a:gd name="connsiteY4" fmla="*/ 0 h 1337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6078" h="1337855">
                  <a:moveTo>
                    <a:pt x="0" y="0"/>
                  </a:moveTo>
                  <a:lnTo>
                    <a:pt x="3606078" y="0"/>
                  </a:lnTo>
                  <a:lnTo>
                    <a:pt x="3606078" y="1337855"/>
                  </a:lnTo>
                  <a:lnTo>
                    <a:pt x="0" y="1337855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48056" tIns="448056" rIns="448056" bIns="0" numCol="1" spcCol="1270" anchor="t" anchorCtr="0">
              <a:noAutofit/>
            </a:bodyPr>
            <a:lstStyle/>
            <a:p>
              <a:pPr marL="0" lvl="0" indent="0" algn="ctr" defTabSz="2800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VU" sz="6300" kern="1200"/>
            </a:p>
          </p:txBody>
        </p:sp>
        <p:sp>
          <p:nvSpPr>
            <p:cNvPr id="48" name="Rectangle: Rounded Corners 47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1B76442F-05DD-4D71-BD19-1FFB9C7AC90F}"/>
                </a:ext>
              </a:extLst>
            </p:cNvPr>
            <p:cNvSpPr/>
            <p:nvPr/>
          </p:nvSpPr>
          <p:spPr>
            <a:xfrm>
              <a:off x="8259798" y="1727"/>
              <a:ext cx="3606078" cy="2484588"/>
            </a:xfrm>
            <a:prstGeom prst="roundRect">
              <a:avLst/>
            </a:prstGeom>
            <a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13000" r="-13000"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B74C5798-FD3A-40EE-9AA6-1F47173133C2}"/>
                </a:ext>
              </a:extLst>
            </p:cNvPr>
            <p:cNvSpPr/>
            <p:nvPr/>
          </p:nvSpPr>
          <p:spPr>
            <a:xfrm>
              <a:off x="4292960" y="10852417"/>
              <a:ext cx="3606078" cy="1337855"/>
            </a:xfrm>
            <a:custGeom>
              <a:avLst/>
              <a:gdLst>
                <a:gd name="connsiteX0" fmla="*/ 0 w 3606078"/>
                <a:gd name="connsiteY0" fmla="*/ 0 h 1337855"/>
                <a:gd name="connsiteX1" fmla="*/ 3606078 w 3606078"/>
                <a:gd name="connsiteY1" fmla="*/ 0 h 1337855"/>
                <a:gd name="connsiteX2" fmla="*/ 3606078 w 3606078"/>
                <a:gd name="connsiteY2" fmla="*/ 1337855 h 1337855"/>
                <a:gd name="connsiteX3" fmla="*/ 0 w 3606078"/>
                <a:gd name="connsiteY3" fmla="*/ 1337855 h 1337855"/>
                <a:gd name="connsiteX4" fmla="*/ 0 w 3606078"/>
                <a:gd name="connsiteY4" fmla="*/ 0 h 1337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6078" h="1337855">
                  <a:moveTo>
                    <a:pt x="0" y="0"/>
                  </a:moveTo>
                  <a:lnTo>
                    <a:pt x="3606078" y="0"/>
                  </a:lnTo>
                  <a:lnTo>
                    <a:pt x="3606078" y="1337855"/>
                  </a:lnTo>
                  <a:lnTo>
                    <a:pt x="0" y="1337855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48056" tIns="448056" rIns="448056" bIns="0" numCol="1" spcCol="1270" anchor="t" anchorCtr="0">
              <a:noAutofit/>
            </a:bodyPr>
            <a:lstStyle/>
            <a:p>
              <a:pPr marL="0" lvl="0" indent="0" algn="ctr" defTabSz="2800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VU" sz="6300" kern="1200"/>
            </a:p>
          </p:txBody>
        </p:sp>
        <p:sp>
          <p:nvSpPr>
            <p:cNvPr id="50" name="Rectangle: Rounded Corners 49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85D386B4-9E4B-49CA-8900-5987D83BCFB9}"/>
                </a:ext>
              </a:extLst>
            </p:cNvPr>
            <p:cNvSpPr/>
            <p:nvPr/>
          </p:nvSpPr>
          <p:spPr>
            <a:xfrm>
              <a:off x="8259798" y="4482527"/>
              <a:ext cx="3606078" cy="2484588"/>
            </a:xfrm>
            <a:prstGeom prst="roundRect">
              <a:avLst/>
            </a:prstGeom>
            <a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13000" r="-13000"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CE9A3410-6EC6-46E1-8D7F-7492DF98A828}"/>
                </a:ext>
              </a:extLst>
            </p:cNvPr>
            <p:cNvSpPr/>
            <p:nvPr/>
          </p:nvSpPr>
          <p:spPr>
            <a:xfrm>
              <a:off x="8259798" y="10852417"/>
              <a:ext cx="3606078" cy="1337855"/>
            </a:xfrm>
            <a:custGeom>
              <a:avLst/>
              <a:gdLst>
                <a:gd name="connsiteX0" fmla="*/ 0 w 3606078"/>
                <a:gd name="connsiteY0" fmla="*/ 0 h 1337855"/>
                <a:gd name="connsiteX1" fmla="*/ 3606078 w 3606078"/>
                <a:gd name="connsiteY1" fmla="*/ 0 h 1337855"/>
                <a:gd name="connsiteX2" fmla="*/ 3606078 w 3606078"/>
                <a:gd name="connsiteY2" fmla="*/ 1337855 h 1337855"/>
                <a:gd name="connsiteX3" fmla="*/ 0 w 3606078"/>
                <a:gd name="connsiteY3" fmla="*/ 1337855 h 1337855"/>
                <a:gd name="connsiteX4" fmla="*/ 0 w 3606078"/>
                <a:gd name="connsiteY4" fmla="*/ 0 h 1337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6078" h="1337855">
                  <a:moveTo>
                    <a:pt x="0" y="0"/>
                  </a:moveTo>
                  <a:lnTo>
                    <a:pt x="3606078" y="0"/>
                  </a:lnTo>
                  <a:lnTo>
                    <a:pt x="3606078" y="1337855"/>
                  </a:lnTo>
                  <a:lnTo>
                    <a:pt x="0" y="1337855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48056" tIns="448056" rIns="448056" bIns="0" numCol="1" spcCol="1270" anchor="t" anchorCtr="0">
              <a:noAutofit/>
            </a:bodyPr>
            <a:lstStyle/>
            <a:p>
              <a:pPr marL="0" lvl="0" indent="0" algn="ctr" defTabSz="2800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VU" sz="6300" kern="1200"/>
            </a:p>
          </p:txBody>
        </p:sp>
      </p:grpSp>
    </p:spTree>
    <p:extLst>
      <p:ext uri="{BB962C8B-B14F-4D97-AF65-F5344CB8AC3E}">
        <p14:creationId xmlns:p14="http://schemas.microsoft.com/office/powerpoint/2010/main" val="14417710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>
            <a:extLst>
              <a:ext uri="{FF2B5EF4-FFF2-40B4-BE49-F238E27FC236}">
                <a16:creationId xmlns:a16="http://schemas.microsoft.com/office/drawing/2014/main" id="{164A061A-8A15-4813-9A12-6324B6E0F351}"/>
              </a:ext>
            </a:extLst>
          </p:cNvPr>
          <p:cNvSpPr txBox="1"/>
          <p:nvPr/>
        </p:nvSpPr>
        <p:spPr>
          <a:xfrm>
            <a:off x="-22860" y="9631"/>
            <a:ext cx="611886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Unbiased Direction Relative Intensities</a:t>
            </a:r>
            <a:endParaRPr lang="en-VU" sz="2800" b="1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6F9E0D5-10ED-4600-BCC5-1DE0B3A59B73}"/>
              </a:ext>
            </a:extLst>
          </p:cNvPr>
          <p:cNvGrpSpPr/>
          <p:nvPr/>
        </p:nvGrpSpPr>
        <p:grpSpPr>
          <a:xfrm>
            <a:off x="51651" y="460512"/>
            <a:ext cx="11972709" cy="11721857"/>
            <a:chOff x="-115989" y="230068"/>
            <a:chExt cx="11972709" cy="11721857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E38511CF-2FAC-42E6-948B-0FAF7866673D}"/>
                </a:ext>
              </a:extLst>
            </p:cNvPr>
            <p:cNvCxnSpPr>
              <a:cxnSpLocks/>
            </p:cNvCxnSpPr>
            <p:nvPr/>
          </p:nvCxnSpPr>
          <p:spPr>
            <a:xfrm>
              <a:off x="590056" y="792044"/>
              <a:ext cx="0" cy="11159881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232B2A27-7A61-451F-870D-B7E3F87B7899}"/>
                </a:ext>
              </a:extLst>
            </p:cNvPr>
            <p:cNvCxnSpPr>
              <a:cxnSpLocks/>
            </p:cNvCxnSpPr>
            <p:nvPr/>
          </p:nvCxnSpPr>
          <p:spPr>
            <a:xfrm>
              <a:off x="590056" y="792044"/>
              <a:ext cx="11266664" cy="4683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B0CF17F-128F-4407-8B6A-C7D1365C632E}"/>
                </a:ext>
              </a:extLst>
            </p:cNvPr>
            <p:cNvSpPr txBox="1"/>
            <p:nvPr/>
          </p:nvSpPr>
          <p:spPr>
            <a:xfrm>
              <a:off x="3908753" y="230068"/>
              <a:ext cx="48586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/>
                <a:t>Increasing k</a:t>
              </a:r>
              <a:r>
                <a:rPr lang="en-US" sz="2800" b="1" baseline="-25000" dirty="0"/>
                <a:t>12</a:t>
              </a:r>
              <a:r>
                <a:rPr lang="en-US" sz="2800" b="1" dirty="0"/>
                <a:t> (day</a:t>
              </a:r>
              <a:r>
                <a:rPr lang="en-US" sz="2800" b="1" baseline="30000" dirty="0"/>
                <a:t>-1 </a:t>
              </a:r>
              <a:r>
                <a:rPr lang="en-US" sz="2800" b="1" dirty="0"/>
                <a:t>M</a:t>
              </a:r>
              <a:r>
                <a:rPr lang="en-US" sz="2800" b="1" baseline="30000" dirty="0"/>
                <a:t>-1</a:t>
              </a:r>
              <a:r>
                <a:rPr lang="en-US" sz="2800" b="1" dirty="0"/>
                <a:t>)</a:t>
              </a:r>
              <a:endParaRPr lang="en-VU" sz="2800" b="1" baseline="-25000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6C7C7E5-C8B3-4DF6-9123-CB8F77188C12}"/>
                </a:ext>
              </a:extLst>
            </p:cNvPr>
            <p:cNvSpPr txBox="1"/>
            <p:nvPr/>
          </p:nvSpPr>
          <p:spPr>
            <a:xfrm rot="16200000">
              <a:off x="-1396214" y="6151155"/>
              <a:ext cx="308366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/>
                <a:t>Increasing K (day</a:t>
              </a:r>
              <a:r>
                <a:rPr lang="en-US" sz="2800" b="1" baseline="30000" dirty="0"/>
                <a:t>-1</a:t>
              </a:r>
              <a:r>
                <a:rPr lang="en-US" sz="2800" b="1" dirty="0"/>
                <a:t>)</a:t>
              </a:r>
              <a:endParaRPr lang="en-VU" sz="2800" b="1" baseline="30000" dirty="0"/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14A39AF3-BEA6-49F6-A2ED-1AA71A4FB305}"/>
                </a:ext>
              </a:extLst>
            </p:cNvPr>
            <p:cNvSpPr/>
            <p:nvPr/>
          </p:nvSpPr>
          <p:spPr>
            <a:xfrm>
              <a:off x="8176569" y="9372350"/>
              <a:ext cx="3606078" cy="2484588"/>
            </a:xfrm>
            <a:prstGeom prst="roundRect">
              <a:avLst/>
            </a:prstGeom>
            <a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13000" r="-13000"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B0AAFE4A-F31C-4029-B4E5-96496F010A75}"/>
                </a:ext>
              </a:extLst>
            </p:cNvPr>
            <p:cNvSpPr/>
            <p:nvPr/>
          </p:nvSpPr>
          <p:spPr>
            <a:xfrm>
              <a:off x="409355" y="1082353"/>
              <a:ext cx="3606078" cy="2484588"/>
            </a:xfrm>
            <a:prstGeom prst="roundRect">
              <a:avLst/>
            </a:prstGeom>
            <a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13000" r="-13000"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A84C6D85-5C6F-4167-8836-74C67FE39562}"/>
                </a:ext>
              </a:extLst>
            </p:cNvPr>
            <p:cNvSpPr/>
            <p:nvPr/>
          </p:nvSpPr>
          <p:spPr>
            <a:xfrm>
              <a:off x="409355" y="5170471"/>
              <a:ext cx="3606078" cy="2484588"/>
            </a:xfrm>
            <a:prstGeom prst="roundRect">
              <a:avLst/>
            </a:prstGeom>
            <a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13000" r="-13000"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2FEB182C-8D64-49E7-B7D7-D8EDDC998BF2}"/>
                </a:ext>
              </a:extLst>
            </p:cNvPr>
            <p:cNvSpPr/>
            <p:nvPr/>
          </p:nvSpPr>
          <p:spPr>
            <a:xfrm>
              <a:off x="409355" y="9319081"/>
              <a:ext cx="3606078" cy="2484588"/>
            </a:xfrm>
            <a:prstGeom prst="roundRect">
              <a:avLst/>
            </a:prstGeom>
            <a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13000" r="-13000"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B9182486-FC03-4445-803F-7602EC6DCC51}"/>
                </a:ext>
              </a:extLst>
            </p:cNvPr>
            <p:cNvSpPr/>
            <p:nvPr/>
          </p:nvSpPr>
          <p:spPr>
            <a:xfrm>
              <a:off x="4376193" y="1103252"/>
              <a:ext cx="3606078" cy="2484588"/>
            </a:xfrm>
            <a:prstGeom prst="roundRect">
              <a:avLst/>
            </a:prstGeom>
            <a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13000" r="-13000"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1058E5C0-E70E-4767-A8EC-E97D44E7FBD3}"/>
                </a:ext>
              </a:extLst>
            </p:cNvPr>
            <p:cNvSpPr/>
            <p:nvPr/>
          </p:nvSpPr>
          <p:spPr>
            <a:xfrm>
              <a:off x="4306921" y="5135840"/>
              <a:ext cx="3606078" cy="2484588"/>
            </a:xfrm>
            <a:prstGeom prst="roundRect">
              <a:avLst/>
            </a:prstGeom>
            <a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13000" r="-13000"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2707D8F0-7D12-4024-B2A1-43A6A22CF616}"/>
                </a:ext>
              </a:extLst>
            </p:cNvPr>
            <p:cNvSpPr/>
            <p:nvPr/>
          </p:nvSpPr>
          <p:spPr>
            <a:xfrm>
              <a:off x="4376193" y="9372350"/>
              <a:ext cx="3606078" cy="2484588"/>
            </a:xfrm>
            <a:prstGeom prst="roundRect">
              <a:avLst/>
            </a:prstGeom>
            <a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13000" r="-13000"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27322EAA-E3E9-4E16-B8F8-1EF23A521744}"/>
                </a:ext>
              </a:extLst>
            </p:cNvPr>
            <p:cNvSpPr/>
            <p:nvPr/>
          </p:nvSpPr>
          <p:spPr>
            <a:xfrm>
              <a:off x="8176569" y="1177340"/>
              <a:ext cx="3606078" cy="2484588"/>
            </a:xfrm>
            <a:prstGeom prst="roundRect">
              <a:avLst/>
            </a:prstGeom>
            <a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13000" r="-13000"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E9D92BAA-DF08-44B1-B398-E9C2564F0504}"/>
                </a:ext>
              </a:extLst>
            </p:cNvPr>
            <p:cNvSpPr/>
            <p:nvPr/>
          </p:nvSpPr>
          <p:spPr>
            <a:xfrm>
              <a:off x="8176567" y="5170471"/>
              <a:ext cx="3606078" cy="2484588"/>
            </a:xfrm>
            <a:prstGeom prst="roundRect">
              <a:avLst/>
            </a:prstGeom>
            <a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13000" r="-13000"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</p:grpSp>
    </p:spTree>
    <p:extLst>
      <p:ext uri="{BB962C8B-B14F-4D97-AF65-F5344CB8AC3E}">
        <p14:creationId xmlns:p14="http://schemas.microsoft.com/office/powerpoint/2010/main" val="33133790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: Rounded Corners 34" descr="Map&#10;&#10;Description automatically generated with medium confidence">
            <a:extLst>
              <a:ext uri="{FF2B5EF4-FFF2-40B4-BE49-F238E27FC236}">
                <a16:creationId xmlns:a16="http://schemas.microsoft.com/office/drawing/2014/main" id="{5445BCD3-8E3A-4B88-877A-BFD81CB962FE}"/>
              </a:ext>
            </a:extLst>
          </p:cNvPr>
          <p:cNvSpPr/>
          <p:nvPr/>
        </p:nvSpPr>
        <p:spPr>
          <a:xfrm>
            <a:off x="233289" y="1479783"/>
            <a:ext cx="5060388" cy="3681810"/>
          </a:xfrm>
          <a:prstGeom prst="round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3000" r="-13000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091ED3AB-C5B7-483E-8B2B-3E62164ACBA9}"/>
              </a:ext>
            </a:extLst>
          </p:cNvPr>
          <p:cNvSpPr/>
          <p:nvPr/>
        </p:nvSpPr>
        <p:spPr>
          <a:xfrm>
            <a:off x="1330172" y="1849830"/>
            <a:ext cx="2721123" cy="1009536"/>
          </a:xfrm>
          <a:custGeom>
            <a:avLst/>
            <a:gdLst>
              <a:gd name="connsiteX0" fmla="*/ 0 w 2721123"/>
              <a:gd name="connsiteY0" fmla="*/ 0 h 1009536"/>
              <a:gd name="connsiteX1" fmla="*/ 2721123 w 2721123"/>
              <a:gd name="connsiteY1" fmla="*/ 0 h 1009536"/>
              <a:gd name="connsiteX2" fmla="*/ 2721123 w 2721123"/>
              <a:gd name="connsiteY2" fmla="*/ 1009536 h 1009536"/>
              <a:gd name="connsiteX3" fmla="*/ 0 w 2721123"/>
              <a:gd name="connsiteY3" fmla="*/ 1009536 h 1009536"/>
              <a:gd name="connsiteX4" fmla="*/ 0 w 2721123"/>
              <a:gd name="connsiteY4" fmla="*/ 0 h 100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21123" h="1009536">
                <a:moveTo>
                  <a:pt x="0" y="0"/>
                </a:moveTo>
                <a:lnTo>
                  <a:pt x="2721123" y="0"/>
                </a:lnTo>
                <a:lnTo>
                  <a:pt x="2721123" y="1009536"/>
                </a:lnTo>
                <a:lnTo>
                  <a:pt x="0" y="1009536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13792" tIns="113792" rIns="113792" bIns="0" numCol="1" spcCol="1270" anchor="t" anchorCtr="0">
            <a:noAutofit/>
          </a:bodyPr>
          <a:lstStyle/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1600" kern="1200" dirty="0"/>
          </a:p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VU" sz="1600" kern="1200" dirty="0"/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C450A739-9DC9-4E7D-878D-A74B07E6CBB0}"/>
              </a:ext>
            </a:extLst>
          </p:cNvPr>
          <p:cNvSpPr/>
          <p:nvPr/>
        </p:nvSpPr>
        <p:spPr>
          <a:xfrm>
            <a:off x="239747" y="5562266"/>
            <a:ext cx="5060388" cy="3681810"/>
          </a:xfrm>
          <a:prstGeom prst="round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3000" r="-13000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VU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2D0C4946-9E04-4ED8-9579-F18F28220E5A}"/>
              </a:ext>
            </a:extLst>
          </p:cNvPr>
          <p:cNvSpPr/>
          <p:nvPr/>
        </p:nvSpPr>
        <p:spPr>
          <a:xfrm>
            <a:off x="1330172" y="5006333"/>
            <a:ext cx="2721123" cy="1009536"/>
          </a:xfrm>
          <a:custGeom>
            <a:avLst/>
            <a:gdLst>
              <a:gd name="connsiteX0" fmla="*/ 0 w 2721123"/>
              <a:gd name="connsiteY0" fmla="*/ 0 h 1009536"/>
              <a:gd name="connsiteX1" fmla="*/ 2721123 w 2721123"/>
              <a:gd name="connsiteY1" fmla="*/ 0 h 1009536"/>
              <a:gd name="connsiteX2" fmla="*/ 2721123 w 2721123"/>
              <a:gd name="connsiteY2" fmla="*/ 1009536 h 1009536"/>
              <a:gd name="connsiteX3" fmla="*/ 0 w 2721123"/>
              <a:gd name="connsiteY3" fmla="*/ 1009536 h 1009536"/>
              <a:gd name="connsiteX4" fmla="*/ 0 w 2721123"/>
              <a:gd name="connsiteY4" fmla="*/ 0 h 100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21123" h="1009536">
                <a:moveTo>
                  <a:pt x="0" y="0"/>
                </a:moveTo>
                <a:lnTo>
                  <a:pt x="2721123" y="0"/>
                </a:lnTo>
                <a:lnTo>
                  <a:pt x="2721123" y="1009536"/>
                </a:lnTo>
                <a:lnTo>
                  <a:pt x="0" y="1009536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13792" tIns="113792" rIns="113792" bIns="0" numCol="1" spcCol="1270" anchor="t" anchorCtr="0">
            <a:noAutofit/>
          </a:bodyPr>
          <a:lstStyle/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1600" kern="1200" dirty="0"/>
          </a:p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VU" sz="1600" kern="1200" dirty="0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D9CFD433-185B-4491-A22B-7AC918DDEA57}"/>
              </a:ext>
            </a:extLst>
          </p:cNvPr>
          <p:cNvSpPr/>
          <p:nvPr/>
        </p:nvSpPr>
        <p:spPr>
          <a:xfrm>
            <a:off x="1322608" y="8164966"/>
            <a:ext cx="2721123" cy="1009536"/>
          </a:xfrm>
          <a:custGeom>
            <a:avLst/>
            <a:gdLst>
              <a:gd name="connsiteX0" fmla="*/ 0 w 2721123"/>
              <a:gd name="connsiteY0" fmla="*/ 0 h 1009536"/>
              <a:gd name="connsiteX1" fmla="*/ 2721123 w 2721123"/>
              <a:gd name="connsiteY1" fmla="*/ 0 h 1009536"/>
              <a:gd name="connsiteX2" fmla="*/ 2721123 w 2721123"/>
              <a:gd name="connsiteY2" fmla="*/ 1009536 h 1009536"/>
              <a:gd name="connsiteX3" fmla="*/ 0 w 2721123"/>
              <a:gd name="connsiteY3" fmla="*/ 1009536 h 1009536"/>
              <a:gd name="connsiteX4" fmla="*/ 0 w 2721123"/>
              <a:gd name="connsiteY4" fmla="*/ 0 h 100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21123" h="1009536">
                <a:moveTo>
                  <a:pt x="0" y="0"/>
                </a:moveTo>
                <a:lnTo>
                  <a:pt x="2721123" y="0"/>
                </a:lnTo>
                <a:lnTo>
                  <a:pt x="2721123" y="1009536"/>
                </a:lnTo>
                <a:lnTo>
                  <a:pt x="0" y="1009536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13792" tIns="113792" rIns="113792" bIns="0" numCol="1" spcCol="1270" anchor="t" anchorCtr="0">
            <a:noAutofit/>
          </a:bodyPr>
          <a:lstStyle/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1600" kern="1200" dirty="0"/>
          </a:p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VU" sz="1600" kern="1200" dirty="0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85A39420-5C50-4188-A8AD-BC48744F7BFC}"/>
              </a:ext>
            </a:extLst>
          </p:cNvPr>
          <p:cNvSpPr/>
          <p:nvPr/>
        </p:nvSpPr>
        <p:spPr>
          <a:xfrm>
            <a:off x="1322608" y="11321469"/>
            <a:ext cx="2721123" cy="1009536"/>
          </a:xfrm>
          <a:custGeom>
            <a:avLst/>
            <a:gdLst>
              <a:gd name="connsiteX0" fmla="*/ 0 w 2721123"/>
              <a:gd name="connsiteY0" fmla="*/ 0 h 1009536"/>
              <a:gd name="connsiteX1" fmla="*/ 2721123 w 2721123"/>
              <a:gd name="connsiteY1" fmla="*/ 0 h 1009536"/>
              <a:gd name="connsiteX2" fmla="*/ 2721123 w 2721123"/>
              <a:gd name="connsiteY2" fmla="*/ 1009536 h 1009536"/>
              <a:gd name="connsiteX3" fmla="*/ 0 w 2721123"/>
              <a:gd name="connsiteY3" fmla="*/ 1009536 h 1009536"/>
              <a:gd name="connsiteX4" fmla="*/ 0 w 2721123"/>
              <a:gd name="connsiteY4" fmla="*/ 0 h 100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21123" h="1009536">
                <a:moveTo>
                  <a:pt x="0" y="0"/>
                </a:moveTo>
                <a:lnTo>
                  <a:pt x="2721123" y="0"/>
                </a:lnTo>
                <a:lnTo>
                  <a:pt x="2721123" y="1009536"/>
                </a:lnTo>
                <a:lnTo>
                  <a:pt x="0" y="1009536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13792" tIns="113792" rIns="113792" bIns="0" numCol="1" spcCol="1270" anchor="t" anchorCtr="0">
            <a:noAutofit/>
          </a:bodyPr>
          <a:lstStyle/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1600" kern="1200" dirty="0"/>
          </a:p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1600" kern="1200" dirty="0"/>
          </a:p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VU" sz="1600" kern="1200" dirty="0"/>
          </a:p>
        </p:txBody>
      </p:sp>
      <p:sp>
        <p:nvSpPr>
          <p:cNvPr id="43" name="Rectangle: Rounded Corners 42" descr="A picture containing map&#10;&#10;Description automatically generated">
            <a:extLst>
              <a:ext uri="{FF2B5EF4-FFF2-40B4-BE49-F238E27FC236}">
                <a16:creationId xmlns:a16="http://schemas.microsoft.com/office/drawing/2014/main" id="{8DA7A58B-36FC-4C44-87C6-92C923A6C409}"/>
              </a:ext>
            </a:extLst>
          </p:cNvPr>
          <p:cNvSpPr/>
          <p:nvPr/>
        </p:nvSpPr>
        <p:spPr>
          <a:xfrm>
            <a:off x="6767364" y="5637399"/>
            <a:ext cx="5060388" cy="3681810"/>
          </a:xfrm>
          <a:prstGeom prst="round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3000" r="-13000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VU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3C7D66A-C70A-4289-B1EE-F04E7BEA4160}"/>
              </a:ext>
            </a:extLst>
          </p:cNvPr>
          <p:cNvSpPr txBox="1"/>
          <p:nvPr/>
        </p:nvSpPr>
        <p:spPr>
          <a:xfrm>
            <a:off x="10174103" y="6096000"/>
            <a:ext cx="40357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Anterograde</a:t>
            </a:r>
            <a:endParaRPr lang="en-VU" sz="2800" b="1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5E8E1DE-9013-4BC0-A8FB-4F5185FCA313}"/>
              </a:ext>
            </a:extLst>
          </p:cNvPr>
          <p:cNvSpPr txBox="1"/>
          <p:nvPr/>
        </p:nvSpPr>
        <p:spPr>
          <a:xfrm>
            <a:off x="10174103" y="1849830"/>
            <a:ext cx="60935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Anterograde</a:t>
            </a:r>
            <a:endParaRPr lang="en-VU" sz="2800" b="1" dirty="0"/>
          </a:p>
        </p:txBody>
      </p:sp>
      <p:sp>
        <p:nvSpPr>
          <p:cNvPr id="99" name="Rectangle: Rounded Corners 98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EA953808-8C01-4D64-87C2-BEFBFED90167}"/>
              </a:ext>
            </a:extLst>
          </p:cNvPr>
          <p:cNvSpPr/>
          <p:nvPr/>
        </p:nvSpPr>
        <p:spPr>
          <a:xfrm>
            <a:off x="6767364" y="1528595"/>
            <a:ext cx="5067672" cy="3570380"/>
          </a:xfrm>
          <a:prstGeom prst="roundRect">
            <a:avLst/>
          </a:prstGeo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3000" r="-13000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VU" dirty="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BEB8C701-5ABA-4779-9A75-096F50CA0895}"/>
              </a:ext>
            </a:extLst>
          </p:cNvPr>
          <p:cNvSpPr txBox="1"/>
          <p:nvPr/>
        </p:nvSpPr>
        <p:spPr>
          <a:xfrm>
            <a:off x="0" y="0"/>
            <a:ext cx="81321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Visual Comparison For F-65 and F-91</a:t>
            </a:r>
            <a:endParaRPr lang="en-VU" sz="2800" b="1" dirty="0"/>
          </a:p>
        </p:txBody>
      </p:sp>
    </p:spTree>
    <p:extLst>
      <p:ext uri="{BB962C8B-B14F-4D97-AF65-F5344CB8AC3E}">
        <p14:creationId xmlns:p14="http://schemas.microsoft.com/office/powerpoint/2010/main" val="10249059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10A66F6-18A0-44B1-9CB1-D6E5CA512947}"/>
              </a:ext>
            </a:extLst>
          </p:cNvPr>
          <p:cNvSpPr/>
          <p:nvPr/>
        </p:nvSpPr>
        <p:spPr>
          <a:xfrm>
            <a:off x="7547647" y="8986823"/>
            <a:ext cx="4517036" cy="3282887"/>
          </a:xfrm>
          <a:prstGeom prst="round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3000" r="-13000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5" name="Rectangle: Rounded Corners 4" descr="A picture containing text&#10;&#10;Description automatically generated">
            <a:extLst>
              <a:ext uri="{FF2B5EF4-FFF2-40B4-BE49-F238E27FC236}">
                <a16:creationId xmlns:a16="http://schemas.microsoft.com/office/drawing/2014/main" id="{E3584F95-3EB9-4EEF-BD4E-F9277A740A56}"/>
              </a:ext>
            </a:extLst>
          </p:cNvPr>
          <p:cNvSpPr/>
          <p:nvPr/>
        </p:nvSpPr>
        <p:spPr>
          <a:xfrm>
            <a:off x="-411869" y="8998730"/>
            <a:ext cx="4517036" cy="3282887"/>
          </a:xfrm>
          <a:prstGeom prst="round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3000" r="-13000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VU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9705966-EA38-4852-BA11-70182BC8CE24}"/>
              </a:ext>
            </a:extLst>
          </p:cNvPr>
          <p:cNvGrpSpPr/>
          <p:nvPr/>
        </p:nvGrpSpPr>
        <p:grpSpPr>
          <a:xfrm>
            <a:off x="1769713" y="929389"/>
            <a:ext cx="8318668" cy="8701273"/>
            <a:chOff x="757614" y="3775911"/>
            <a:chExt cx="11977692" cy="1315942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1171885-86AF-4269-9B74-4C824ADB52D1}"/>
                </a:ext>
              </a:extLst>
            </p:cNvPr>
            <p:cNvSpPr txBox="1"/>
            <p:nvPr/>
          </p:nvSpPr>
          <p:spPr>
            <a:xfrm>
              <a:off x="757614" y="3775911"/>
              <a:ext cx="8583172" cy="73847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800" b="1" dirty="0"/>
                <a:t>Retrograde Relative Intensities</a:t>
              </a:r>
              <a:endParaRPr lang="en-VU" sz="2800" b="1" dirty="0"/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952FF403-2298-4ADF-9DCD-01858927D5CA}"/>
                </a:ext>
              </a:extLst>
            </p:cNvPr>
            <p:cNvGrpSpPr/>
            <p:nvPr/>
          </p:nvGrpSpPr>
          <p:grpSpPr>
            <a:xfrm>
              <a:off x="1195552" y="4742466"/>
              <a:ext cx="11539754" cy="12192872"/>
              <a:chOff x="326122" y="-2600"/>
              <a:chExt cx="11539754" cy="12192872"/>
            </a:xfrm>
          </p:grpSpPr>
          <p:sp>
            <p:nvSpPr>
              <p:cNvPr id="12" name="Rectangle: Rounded Corners 11" descr="A screenshot of a computer&#10;&#10;Description automatically generated with low confidence">
                <a:extLst>
                  <a:ext uri="{FF2B5EF4-FFF2-40B4-BE49-F238E27FC236}">
                    <a16:creationId xmlns:a16="http://schemas.microsoft.com/office/drawing/2014/main" id="{C1036548-C5A2-44CE-B815-390D9D9B674A}"/>
                  </a:ext>
                </a:extLst>
              </p:cNvPr>
              <p:cNvSpPr/>
              <p:nvPr/>
            </p:nvSpPr>
            <p:spPr>
              <a:xfrm>
                <a:off x="8259798" y="8367829"/>
                <a:ext cx="3606078" cy="2484588"/>
              </a:xfrm>
              <a:prstGeom prst="roundRect">
                <a:avLst/>
              </a:prstGeom>
              <a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 l="-13000" r="-13000"/>
                </a:stretch>
              </a:blip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n-VU" dirty="0"/>
              </a:p>
            </p:txBody>
          </p:sp>
          <p:sp>
            <p:nvSpPr>
              <p:cNvPr id="14" name="Rectangle: Rounded Corners 13" descr="A screenshot of a computer&#10;&#10;Description automatically generated with low confidence">
                <a:extLst>
                  <a:ext uri="{FF2B5EF4-FFF2-40B4-BE49-F238E27FC236}">
                    <a16:creationId xmlns:a16="http://schemas.microsoft.com/office/drawing/2014/main" id="{5265EAD5-C622-418F-BE38-9271ACEC2DFB}"/>
                  </a:ext>
                </a:extLst>
              </p:cNvPr>
              <p:cNvSpPr/>
              <p:nvPr/>
            </p:nvSpPr>
            <p:spPr>
              <a:xfrm>
                <a:off x="326122" y="1727"/>
                <a:ext cx="3606078" cy="2484588"/>
              </a:xfrm>
              <a:prstGeom prst="roundRect">
                <a:avLst/>
              </a:prstGeom>
              <a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 l="-13000" r="-13000"/>
                </a:stretch>
              </a:blip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n-VU" dirty="0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B04FD338-EDBF-4074-9B84-F3C358BE6BF9}"/>
                  </a:ext>
                </a:extLst>
              </p:cNvPr>
              <p:cNvSpPr/>
              <p:nvPr/>
            </p:nvSpPr>
            <p:spPr>
              <a:xfrm>
                <a:off x="4292960" y="2486315"/>
                <a:ext cx="3606078" cy="1337855"/>
              </a:xfrm>
              <a:custGeom>
                <a:avLst/>
                <a:gdLst>
                  <a:gd name="connsiteX0" fmla="*/ 0 w 3606078"/>
                  <a:gd name="connsiteY0" fmla="*/ 0 h 1337855"/>
                  <a:gd name="connsiteX1" fmla="*/ 3606078 w 3606078"/>
                  <a:gd name="connsiteY1" fmla="*/ 0 h 1337855"/>
                  <a:gd name="connsiteX2" fmla="*/ 3606078 w 3606078"/>
                  <a:gd name="connsiteY2" fmla="*/ 1337855 h 1337855"/>
                  <a:gd name="connsiteX3" fmla="*/ 0 w 3606078"/>
                  <a:gd name="connsiteY3" fmla="*/ 1337855 h 1337855"/>
                  <a:gd name="connsiteX4" fmla="*/ 0 w 3606078"/>
                  <a:gd name="connsiteY4" fmla="*/ 0 h 13378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606078" h="1337855">
                    <a:moveTo>
                      <a:pt x="0" y="0"/>
                    </a:moveTo>
                    <a:lnTo>
                      <a:pt x="3606078" y="0"/>
                    </a:lnTo>
                    <a:lnTo>
                      <a:pt x="3606078" y="1337855"/>
                    </a:lnTo>
                    <a:lnTo>
                      <a:pt x="0" y="1337855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448056" tIns="448056" rIns="448056" bIns="0" numCol="1" spcCol="1270" anchor="t" anchorCtr="0">
                <a:noAutofit/>
              </a:bodyPr>
              <a:lstStyle/>
              <a:p>
                <a:pPr marL="0" lvl="0" indent="0" algn="ctr" defTabSz="28003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en-VU" sz="6300" kern="1200"/>
              </a:p>
            </p:txBody>
          </p:sp>
          <p:sp>
            <p:nvSpPr>
              <p:cNvPr id="16" name="Rectangle: Rounded Corners 15" descr="A picture containing text&#10;&#10;Description automatically generated">
                <a:extLst>
                  <a:ext uri="{FF2B5EF4-FFF2-40B4-BE49-F238E27FC236}">
                    <a16:creationId xmlns:a16="http://schemas.microsoft.com/office/drawing/2014/main" id="{872117F6-7EAD-4F71-B6DB-9928137E5510}"/>
                  </a:ext>
                </a:extLst>
              </p:cNvPr>
              <p:cNvSpPr/>
              <p:nvPr/>
            </p:nvSpPr>
            <p:spPr>
              <a:xfrm>
                <a:off x="326122" y="4482527"/>
                <a:ext cx="3606078" cy="2484588"/>
              </a:xfrm>
              <a:prstGeom prst="roundRect">
                <a:avLst/>
              </a:prstGeom>
              <a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 l="-13000" r="-13000"/>
                </a:stretch>
              </a:blip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80CEB7A1-DC17-45B0-AC34-0BD17724A5E9}"/>
                  </a:ext>
                </a:extLst>
              </p:cNvPr>
              <p:cNvSpPr/>
              <p:nvPr/>
            </p:nvSpPr>
            <p:spPr>
              <a:xfrm>
                <a:off x="8259798" y="2486315"/>
                <a:ext cx="3606078" cy="1337855"/>
              </a:xfrm>
              <a:custGeom>
                <a:avLst/>
                <a:gdLst>
                  <a:gd name="connsiteX0" fmla="*/ 0 w 3606078"/>
                  <a:gd name="connsiteY0" fmla="*/ 0 h 1337855"/>
                  <a:gd name="connsiteX1" fmla="*/ 3606078 w 3606078"/>
                  <a:gd name="connsiteY1" fmla="*/ 0 h 1337855"/>
                  <a:gd name="connsiteX2" fmla="*/ 3606078 w 3606078"/>
                  <a:gd name="connsiteY2" fmla="*/ 1337855 h 1337855"/>
                  <a:gd name="connsiteX3" fmla="*/ 0 w 3606078"/>
                  <a:gd name="connsiteY3" fmla="*/ 1337855 h 1337855"/>
                  <a:gd name="connsiteX4" fmla="*/ 0 w 3606078"/>
                  <a:gd name="connsiteY4" fmla="*/ 0 h 13378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606078" h="1337855">
                    <a:moveTo>
                      <a:pt x="0" y="0"/>
                    </a:moveTo>
                    <a:lnTo>
                      <a:pt x="3606078" y="0"/>
                    </a:lnTo>
                    <a:lnTo>
                      <a:pt x="3606078" y="1337855"/>
                    </a:lnTo>
                    <a:lnTo>
                      <a:pt x="0" y="1337855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448056" tIns="448056" rIns="448056" bIns="0" numCol="1" spcCol="1270" anchor="t" anchorCtr="0">
                <a:noAutofit/>
              </a:bodyPr>
              <a:lstStyle/>
              <a:p>
                <a:pPr marL="0" lvl="0" indent="0" algn="ctr" defTabSz="28003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en-VU" sz="6300" kern="1200"/>
              </a:p>
            </p:txBody>
          </p:sp>
          <p:sp>
            <p:nvSpPr>
              <p:cNvPr id="18" name="Rectangle: Rounded Corners 17" descr="A screenshot of a computer&#10;&#10;Description automatically generated with medium confidence">
                <a:extLst>
                  <a:ext uri="{FF2B5EF4-FFF2-40B4-BE49-F238E27FC236}">
                    <a16:creationId xmlns:a16="http://schemas.microsoft.com/office/drawing/2014/main" id="{5803DE37-861A-4B92-8CF8-F904FD48D4E7}"/>
                  </a:ext>
                </a:extLst>
              </p:cNvPr>
              <p:cNvSpPr/>
              <p:nvPr/>
            </p:nvSpPr>
            <p:spPr>
              <a:xfrm>
                <a:off x="326122" y="8463391"/>
                <a:ext cx="3606078" cy="2484588"/>
              </a:xfrm>
              <a:prstGeom prst="roundRect">
                <a:avLst/>
              </a:prstGeom>
              <a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 l="-13000" r="-13000"/>
                </a:stretch>
              </a:blip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C0C184A2-08AD-4003-BA0D-3EBA05C9BA81}"/>
                  </a:ext>
                </a:extLst>
              </p:cNvPr>
              <p:cNvSpPr/>
              <p:nvPr/>
            </p:nvSpPr>
            <p:spPr>
              <a:xfrm>
                <a:off x="326122" y="6669366"/>
                <a:ext cx="3606078" cy="1337855"/>
              </a:xfrm>
              <a:custGeom>
                <a:avLst/>
                <a:gdLst>
                  <a:gd name="connsiteX0" fmla="*/ 0 w 3606078"/>
                  <a:gd name="connsiteY0" fmla="*/ 0 h 1337855"/>
                  <a:gd name="connsiteX1" fmla="*/ 3606078 w 3606078"/>
                  <a:gd name="connsiteY1" fmla="*/ 0 h 1337855"/>
                  <a:gd name="connsiteX2" fmla="*/ 3606078 w 3606078"/>
                  <a:gd name="connsiteY2" fmla="*/ 1337855 h 1337855"/>
                  <a:gd name="connsiteX3" fmla="*/ 0 w 3606078"/>
                  <a:gd name="connsiteY3" fmla="*/ 1337855 h 1337855"/>
                  <a:gd name="connsiteX4" fmla="*/ 0 w 3606078"/>
                  <a:gd name="connsiteY4" fmla="*/ 0 h 13378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606078" h="1337855">
                    <a:moveTo>
                      <a:pt x="0" y="0"/>
                    </a:moveTo>
                    <a:lnTo>
                      <a:pt x="3606078" y="0"/>
                    </a:lnTo>
                    <a:lnTo>
                      <a:pt x="3606078" y="1337855"/>
                    </a:lnTo>
                    <a:lnTo>
                      <a:pt x="0" y="1337855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448056" tIns="448056" rIns="448056" bIns="0" numCol="1" spcCol="1270" anchor="t" anchorCtr="0">
                <a:noAutofit/>
              </a:bodyPr>
              <a:lstStyle/>
              <a:p>
                <a:pPr marL="0" lvl="0" indent="0" algn="ctr" defTabSz="28003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en-VU" sz="6300" kern="1200"/>
              </a:p>
            </p:txBody>
          </p:sp>
          <p:sp>
            <p:nvSpPr>
              <p:cNvPr id="20" name="Rectangle: Rounded Corners 19" descr="A screenshot of a computer&#10;&#10;Description automatically generated with low confidence">
                <a:extLst>
                  <a:ext uri="{FF2B5EF4-FFF2-40B4-BE49-F238E27FC236}">
                    <a16:creationId xmlns:a16="http://schemas.microsoft.com/office/drawing/2014/main" id="{893D281E-A02E-444B-9302-23F1128694E9}"/>
                  </a:ext>
                </a:extLst>
              </p:cNvPr>
              <p:cNvSpPr/>
              <p:nvPr/>
            </p:nvSpPr>
            <p:spPr>
              <a:xfrm>
                <a:off x="4292960" y="-2600"/>
                <a:ext cx="3606078" cy="2484588"/>
              </a:xfrm>
              <a:prstGeom prst="roundRect">
                <a:avLst/>
              </a:prstGeom>
              <a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 l="-13000" r="-13000"/>
                </a:stretch>
              </a:blip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53064E63-5B0D-4563-9E5C-7D1A3E6BE9E4}"/>
                  </a:ext>
                </a:extLst>
              </p:cNvPr>
              <p:cNvSpPr/>
              <p:nvPr/>
            </p:nvSpPr>
            <p:spPr>
              <a:xfrm>
                <a:off x="4292960" y="6669366"/>
                <a:ext cx="3606078" cy="1337855"/>
              </a:xfrm>
              <a:custGeom>
                <a:avLst/>
                <a:gdLst>
                  <a:gd name="connsiteX0" fmla="*/ 0 w 3606078"/>
                  <a:gd name="connsiteY0" fmla="*/ 0 h 1337855"/>
                  <a:gd name="connsiteX1" fmla="*/ 3606078 w 3606078"/>
                  <a:gd name="connsiteY1" fmla="*/ 0 h 1337855"/>
                  <a:gd name="connsiteX2" fmla="*/ 3606078 w 3606078"/>
                  <a:gd name="connsiteY2" fmla="*/ 1337855 h 1337855"/>
                  <a:gd name="connsiteX3" fmla="*/ 0 w 3606078"/>
                  <a:gd name="connsiteY3" fmla="*/ 1337855 h 1337855"/>
                  <a:gd name="connsiteX4" fmla="*/ 0 w 3606078"/>
                  <a:gd name="connsiteY4" fmla="*/ 0 h 13378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606078" h="1337855">
                    <a:moveTo>
                      <a:pt x="0" y="0"/>
                    </a:moveTo>
                    <a:lnTo>
                      <a:pt x="3606078" y="0"/>
                    </a:lnTo>
                    <a:lnTo>
                      <a:pt x="3606078" y="1337855"/>
                    </a:lnTo>
                    <a:lnTo>
                      <a:pt x="0" y="1337855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448056" tIns="448056" rIns="448056" bIns="0" numCol="1" spcCol="1270" anchor="t" anchorCtr="0">
                <a:noAutofit/>
              </a:bodyPr>
              <a:lstStyle/>
              <a:p>
                <a:pPr marL="0" lvl="0" indent="0" algn="ctr" defTabSz="28003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en-VU" sz="6300" kern="1200"/>
              </a:p>
            </p:txBody>
          </p:sp>
          <p:sp>
            <p:nvSpPr>
              <p:cNvPr id="22" name="Rectangle: Rounded Corners 21" descr="A screenshot of a computer&#10;&#10;Description automatically generated with medium confidence">
                <a:extLst>
                  <a:ext uri="{FF2B5EF4-FFF2-40B4-BE49-F238E27FC236}">
                    <a16:creationId xmlns:a16="http://schemas.microsoft.com/office/drawing/2014/main" id="{21C55F2F-32FC-48A7-869B-E53B0ABD9585}"/>
                  </a:ext>
                </a:extLst>
              </p:cNvPr>
              <p:cNvSpPr/>
              <p:nvPr/>
            </p:nvSpPr>
            <p:spPr>
              <a:xfrm>
                <a:off x="4292960" y="4460643"/>
                <a:ext cx="3606078" cy="2484588"/>
              </a:xfrm>
              <a:prstGeom prst="roundRect">
                <a:avLst/>
              </a:prstGeom>
              <a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 l="-13000" r="-13000"/>
                </a:stretch>
              </a:blip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D3030495-D623-44F5-93E2-2F9C6901B2A1}"/>
                  </a:ext>
                </a:extLst>
              </p:cNvPr>
              <p:cNvSpPr/>
              <p:nvPr/>
            </p:nvSpPr>
            <p:spPr>
              <a:xfrm>
                <a:off x="8259798" y="6669366"/>
                <a:ext cx="3606078" cy="1337855"/>
              </a:xfrm>
              <a:custGeom>
                <a:avLst/>
                <a:gdLst>
                  <a:gd name="connsiteX0" fmla="*/ 0 w 3606078"/>
                  <a:gd name="connsiteY0" fmla="*/ 0 h 1337855"/>
                  <a:gd name="connsiteX1" fmla="*/ 3606078 w 3606078"/>
                  <a:gd name="connsiteY1" fmla="*/ 0 h 1337855"/>
                  <a:gd name="connsiteX2" fmla="*/ 3606078 w 3606078"/>
                  <a:gd name="connsiteY2" fmla="*/ 1337855 h 1337855"/>
                  <a:gd name="connsiteX3" fmla="*/ 0 w 3606078"/>
                  <a:gd name="connsiteY3" fmla="*/ 1337855 h 1337855"/>
                  <a:gd name="connsiteX4" fmla="*/ 0 w 3606078"/>
                  <a:gd name="connsiteY4" fmla="*/ 0 h 13378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606078" h="1337855">
                    <a:moveTo>
                      <a:pt x="0" y="0"/>
                    </a:moveTo>
                    <a:lnTo>
                      <a:pt x="3606078" y="0"/>
                    </a:lnTo>
                    <a:lnTo>
                      <a:pt x="3606078" y="1337855"/>
                    </a:lnTo>
                    <a:lnTo>
                      <a:pt x="0" y="1337855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448056" tIns="448056" rIns="448056" bIns="0" numCol="1" spcCol="1270" anchor="t" anchorCtr="0">
                <a:noAutofit/>
              </a:bodyPr>
              <a:lstStyle/>
              <a:p>
                <a:pPr marL="0" lvl="0" indent="0" algn="ctr" defTabSz="28003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en-VU" sz="6300" kern="1200"/>
              </a:p>
            </p:txBody>
          </p:sp>
          <p:sp>
            <p:nvSpPr>
              <p:cNvPr id="24" name="Rectangle: Rounded Corners 23" descr="A screenshot of a computer&#10;&#10;Description automatically generated with low confidence">
                <a:extLst>
                  <a:ext uri="{FF2B5EF4-FFF2-40B4-BE49-F238E27FC236}">
                    <a16:creationId xmlns:a16="http://schemas.microsoft.com/office/drawing/2014/main" id="{C6946291-5B1F-4E68-BB30-E28810190F43}"/>
                  </a:ext>
                </a:extLst>
              </p:cNvPr>
              <p:cNvSpPr/>
              <p:nvPr/>
            </p:nvSpPr>
            <p:spPr>
              <a:xfrm>
                <a:off x="4292960" y="8367829"/>
                <a:ext cx="3606078" cy="2484588"/>
              </a:xfrm>
              <a:prstGeom prst="roundRect">
                <a:avLst/>
              </a:prstGeom>
              <a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 l="-13000" r="-13000"/>
                </a:stretch>
              </a:blip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46CB7217-CE01-4817-A181-8047C1F678DA}"/>
                  </a:ext>
                </a:extLst>
              </p:cNvPr>
              <p:cNvSpPr/>
              <p:nvPr/>
            </p:nvSpPr>
            <p:spPr>
              <a:xfrm>
                <a:off x="326122" y="10852417"/>
                <a:ext cx="3606078" cy="1337855"/>
              </a:xfrm>
              <a:custGeom>
                <a:avLst/>
                <a:gdLst>
                  <a:gd name="connsiteX0" fmla="*/ 0 w 3606078"/>
                  <a:gd name="connsiteY0" fmla="*/ 0 h 1337855"/>
                  <a:gd name="connsiteX1" fmla="*/ 3606078 w 3606078"/>
                  <a:gd name="connsiteY1" fmla="*/ 0 h 1337855"/>
                  <a:gd name="connsiteX2" fmla="*/ 3606078 w 3606078"/>
                  <a:gd name="connsiteY2" fmla="*/ 1337855 h 1337855"/>
                  <a:gd name="connsiteX3" fmla="*/ 0 w 3606078"/>
                  <a:gd name="connsiteY3" fmla="*/ 1337855 h 1337855"/>
                  <a:gd name="connsiteX4" fmla="*/ 0 w 3606078"/>
                  <a:gd name="connsiteY4" fmla="*/ 0 h 13378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606078" h="1337855">
                    <a:moveTo>
                      <a:pt x="0" y="0"/>
                    </a:moveTo>
                    <a:lnTo>
                      <a:pt x="3606078" y="0"/>
                    </a:lnTo>
                    <a:lnTo>
                      <a:pt x="3606078" y="1337855"/>
                    </a:lnTo>
                    <a:lnTo>
                      <a:pt x="0" y="1337855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448056" tIns="448056" rIns="448056" bIns="0" numCol="1" spcCol="1270" anchor="t" anchorCtr="0">
                <a:noAutofit/>
              </a:bodyPr>
              <a:lstStyle/>
              <a:p>
                <a:pPr marL="0" lvl="0" indent="0" algn="ctr" defTabSz="28003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en-VU" sz="6300" kern="1200"/>
              </a:p>
            </p:txBody>
          </p:sp>
          <p:sp>
            <p:nvSpPr>
              <p:cNvPr id="26" name="Rectangle: Rounded Corners 25" descr="A picture containing text&#10;&#10;Description automatically generated">
                <a:extLst>
                  <a:ext uri="{FF2B5EF4-FFF2-40B4-BE49-F238E27FC236}">
                    <a16:creationId xmlns:a16="http://schemas.microsoft.com/office/drawing/2014/main" id="{75A5AC5F-EB34-4D85-9B5D-154AC67A525C}"/>
                  </a:ext>
                </a:extLst>
              </p:cNvPr>
              <p:cNvSpPr/>
              <p:nvPr/>
            </p:nvSpPr>
            <p:spPr>
              <a:xfrm>
                <a:off x="8259798" y="1727"/>
                <a:ext cx="3606078" cy="2484588"/>
              </a:xfrm>
              <a:prstGeom prst="roundRect">
                <a:avLst/>
              </a:prstGeom>
              <a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 l="-13000" r="-13000"/>
                </a:stretch>
              </a:blip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6074A311-4FC8-40BB-9BC3-89AB4119F7A3}"/>
                  </a:ext>
                </a:extLst>
              </p:cNvPr>
              <p:cNvSpPr/>
              <p:nvPr/>
            </p:nvSpPr>
            <p:spPr>
              <a:xfrm>
                <a:off x="4292960" y="10852417"/>
                <a:ext cx="3606078" cy="1337855"/>
              </a:xfrm>
              <a:custGeom>
                <a:avLst/>
                <a:gdLst>
                  <a:gd name="connsiteX0" fmla="*/ 0 w 3606078"/>
                  <a:gd name="connsiteY0" fmla="*/ 0 h 1337855"/>
                  <a:gd name="connsiteX1" fmla="*/ 3606078 w 3606078"/>
                  <a:gd name="connsiteY1" fmla="*/ 0 h 1337855"/>
                  <a:gd name="connsiteX2" fmla="*/ 3606078 w 3606078"/>
                  <a:gd name="connsiteY2" fmla="*/ 1337855 h 1337855"/>
                  <a:gd name="connsiteX3" fmla="*/ 0 w 3606078"/>
                  <a:gd name="connsiteY3" fmla="*/ 1337855 h 1337855"/>
                  <a:gd name="connsiteX4" fmla="*/ 0 w 3606078"/>
                  <a:gd name="connsiteY4" fmla="*/ 0 h 13378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606078" h="1337855">
                    <a:moveTo>
                      <a:pt x="0" y="0"/>
                    </a:moveTo>
                    <a:lnTo>
                      <a:pt x="3606078" y="0"/>
                    </a:lnTo>
                    <a:lnTo>
                      <a:pt x="3606078" y="1337855"/>
                    </a:lnTo>
                    <a:lnTo>
                      <a:pt x="0" y="1337855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448056" tIns="448056" rIns="448056" bIns="0" numCol="1" spcCol="1270" anchor="t" anchorCtr="0">
                <a:noAutofit/>
              </a:bodyPr>
              <a:lstStyle/>
              <a:p>
                <a:pPr marL="0" lvl="0" indent="0" algn="ctr" defTabSz="28003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en-VU" sz="6300" kern="1200"/>
              </a:p>
            </p:txBody>
          </p:sp>
          <p:sp>
            <p:nvSpPr>
              <p:cNvPr id="28" name="Rectangle: Rounded Corners 27" descr="A picture containing text&#10;&#10;Description automatically generated">
                <a:extLst>
                  <a:ext uri="{FF2B5EF4-FFF2-40B4-BE49-F238E27FC236}">
                    <a16:creationId xmlns:a16="http://schemas.microsoft.com/office/drawing/2014/main" id="{0AF1DFD2-9B88-440D-9253-3DD3FF3E5EE7}"/>
                  </a:ext>
                </a:extLst>
              </p:cNvPr>
              <p:cNvSpPr/>
              <p:nvPr/>
            </p:nvSpPr>
            <p:spPr>
              <a:xfrm>
                <a:off x="8259798" y="4482527"/>
                <a:ext cx="3606078" cy="2484588"/>
              </a:xfrm>
              <a:prstGeom prst="roundRect">
                <a:avLst/>
              </a:prstGeom>
              <a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 l="-13000" r="-13000"/>
                </a:stretch>
              </a:blip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5D1B36F1-F496-447C-B5E7-50EEC6325804}"/>
                  </a:ext>
                </a:extLst>
              </p:cNvPr>
              <p:cNvSpPr/>
              <p:nvPr/>
            </p:nvSpPr>
            <p:spPr>
              <a:xfrm>
                <a:off x="8259798" y="10852417"/>
                <a:ext cx="3606078" cy="1337855"/>
              </a:xfrm>
              <a:custGeom>
                <a:avLst/>
                <a:gdLst>
                  <a:gd name="connsiteX0" fmla="*/ 0 w 3606078"/>
                  <a:gd name="connsiteY0" fmla="*/ 0 h 1337855"/>
                  <a:gd name="connsiteX1" fmla="*/ 3606078 w 3606078"/>
                  <a:gd name="connsiteY1" fmla="*/ 0 h 1337855"/>
                  <a:gd name="connsiteX2" fmla="*/ 3606078 w 3606078"/>
                  <a:gd name="connsiteY2" fmla="*/ 1337855 h 1337855"/>
                  <a:gd name="connsiteX3" fmla="*/ 0 w 3606078"/>
                  <a:gd name="connsiteY3" fmla="*/ 1337855 h 1337855"/>
                  <a:gd name="connsiteX4" fmla="*/ 0 w 3606078"/>
                  <a:gd name="connsiteY4" fmla="*/ 0 h 13378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606078" h="1337855">
                    <a:moveTo>
                      <a:pt x="0" y="0"/>
                    </a:moveTo>
                    <a:lnTo>
                      <a:pt x="3606078" y="0"/>
                    </a:lnTo>
                    <a:lnTo>
                      <a:pt x="3606078" y="1337855"/>
                    </a:lnTo>
                    <a:lnTo>
                      <a:pt x="0" y="1337855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448056" tIns="448056" rIns="448056" bIns="0" numCol="1" spcCol="1270" anchor="t" anchorCtr="0">
                <a:noAutofit/>
              </a:bodyPr>
              <a:lstStyle/>
              <a:p>
                <a:pPr marL="0" lvl="0" indent="0" algn="ctr" defTabSz="28003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en-VU" sz="6300" kern="1200"/>
              </a:p>
            </p:txBody>
          </p:sp>
        </p:grp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18C09A8F-7C3B-4AEA-94DD-61A102310DBF}"/>
              </a:ext>
            </a:extLst>
          </p:cNvPr>
          <p:cNvSpPr txBox="1"/>
          <p:nvPr/>
        </p:nvSpPr>
        <p:spPr>
          <a:xfrm>
            <a:off x="-1" y="0"/>
            <a:ext cx="1176727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Comparison Between Ribbons and Fibrils, Mach Most Retrograde Patterns</a:t>
            </a:r>
            <a:endParaRPr lang="en-VU" sz="2800" b="1" dirty="0"/>
          </a:p>
        </p:txBody>
      </p:sp>
    </p:spTree>
    <p:extLst>
      <p:ext uri="{BB962C8B-B14F-4D97-AF65-F5344CB8AC3E}">
        <p14:creationId xmlns:p14="http://schemas.microsoft.com/office/powerpoint/2010/main" val="1013534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341</TotalTime>
  <Words>65</Words>
  <Application>Microsoft Office PowerPoint</Application>
  <PresentationFormat>Custom</PresentationFormat>
  <Paragraphs>16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VAN RENSBURG, BLAINE (UG)</dc:creator>
  <cp:lastModifiedBy>VAN RENSBURG, BLAINE (UG)</cp:lastModifiedBy>
  <cp:revision>16</cp:revision>
  <dcterms:created xsi:type="dcterms:W3CDTF">2021-07-13T05:40:27Z</dcterms:created>
  <dcterms:modified xsi:type="dcterms:W3CDTF">2021-07-13T20:05:36Z</dcterms:modified>
</cp:coreProperties>
</file>